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1" r:id="rId7"/>
    <p:sldId id="282" r:id="rId8"/>
    <p:sldId id="262" r:id="rId9"/>
    <p:sldId id="263" r:id="rId10"/>
    <p:sldId id="283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1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7" r:id="rId36"/>
    <p:sldId id="295" r:id="rId37"/>
    <p:sldId id="294" r:id="rId38"/>
    <p:sldId id="296" r:id="rId39"/>
    <p:sldId id="298" r:id="rId40"/>
    <p:sldId id="299" r:id="rId41"/>
  </p:sldIdLst>
  <p:sldSz cx="18288000" cy="10287000"/>
  <p:notesSz cx="6858000" cy="9144000"/>
  <p:embeddedFontLst>
    <p:embeddedFont>
      <p:font typeface="Now" panose="020B0604020202020204" charset="0"/>
      <p:regular r:id="rId42"/>
    </p:embeddedFont>
    <p:embeddedFont>
      <p:font typeface="Tahoma" panose="020B0604030504040204" pitchFamily="34" charset="0"/>
      <p:regular r:id="rId43"/>
      <p:bold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Arimo Bold" panose="020B0604020202020204" charset="0"/>
      <p:regular r:id="rId49"/>
    </p:embeddedFont>
    <p:embeddedFont>
      <p:font typeface="Arimo" panose="020B0604020202020204" charset="0"/>
      <p:regular r:id="rId50"/>
    </p:embeddedFont>
    <p:embeddedFont>
      <p:font typeface="Helveticish" panose="020B0604020202020204" charset="0"/>
      <p:regular r:id="rId51"/>
    </p:embeddedFont>
    <p:embeddedFont>
      <p:font typeface="Open Sauce" panose="020B0604020202020204" charset="0"/>
      <p:regular r:id="rId52"/>
    </p:embeddedFont>
    <p:embeddedFont>
      <p:font typeface="Assistant Regular Bold" panose="020B0604020202020204" charset="-79"/>
      <p:regular r:id="rId53"/>
    </p:embeddedFont>
    <p:embeddedFont>
      <p:font typeface="Helveticish Bold" panose="020B0604020202020204" charset="0"/>
      <p:regular r:id="rId54"/>
    </p:embeddedFont>
    <p:embeddedFont>
      <p:font typeface="Open Sauce Bold" panose="020B0604020202020204" charset="0"/>
      <p:regular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3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36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FRs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36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FDB-4DDE-A89B-25F786098F8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FDB-4DDE-A89B-25F786098F8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9FDB-4DDE-A89B-25F786098F8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9FDB-4DDE-A89B-25F786098F8A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Completed</c:v>
                </c:pt>
                <c:pt idx="1">
                  <c:v>Ongoing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21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FDB-4DDE-A89B-25F786098F8A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sz="28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36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NFRs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36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AB6-49CE-AFBF-F02DF784FEC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AB6-49CE-AFBF-F02DF784FEC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AB6-49CE-AFBF-F02DF784FEC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3AB6-49CE-AFBF-F02DF784FEC7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  <c15:layout/>
              </c:ext>
            </c:extLst>
          </c:dLbls>
          <c:cat>
            <c:strRef>
              <c:f>Sheet1!$A$2:$A$5</c:f>
              <c:strCache>
                <c:ptCount val="1"/>
                <c:pt idx="0">
                  <c:v>Completed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AB6-49CE-AFBF-F02DF784FEC7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 sz="28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7EE0B9-8450-F044-B188-AAAF54FB11D4}" type="doc">
      <dgm:prSet loTypeId="urn:microsoft.com/office/officeart/2005/8/layout/orgChart1" loCatId="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3CB8AF33-6B61-0246-AF9A-12CC4266A696}">
      <dgm:prSet phldrT="[Text]" custT="1"/>
      <dgm:spPr/>
      <dgm:t>
        <a:bodyPr/>
        <a:lstStyle/>
        <a:p>
          <a:r>
            <a:rPr lang="en-GB" sz="14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Rogue AI</a:t>
          </a:r>
          <a:endParaRPr lang="en-GB" sz="14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A984A77-46CE-954B-B770-78BA7E517999}" type="parTrans" cxnId="{C40F6C71-4590-F641-8BFD-4EC63F45317D}">
      <dgm:prSet/>
      <dgm:spPr/>
      <dgm:t>
        <a:bodyPr/>
        <a:lstStyle/>
        <a:p>
          <a:endParaRPr lang="en-GB"/>
        </a:p>
      </dgm:t>
    </dgm:pt>
    <dgm:pt modelId="{A312F150-7104-E043-A6CB-85ECD9D1DA4D}" type="sibTrans" cxnId="{C40F6C71-4590-F641-8BFD-4EC63F45317D}">
      <dgm:prSet/>
      <dgm:spPr/>
      <dgm:t>
        <a:bodyPr/>
        <a:lstStyle/>
        <a:p>
          <a:endParaRPr lang="en-GB"/>
        </a:p>
      </dgm:t>
    </dgm:pt>
    <dgm:pt modelId="{D608DDD7-CA46-7747-A928-3A46A0A26540}">
      <dgm:prSet phldrT="[Text]" custT="1"/>
      <dgm:spPr/>
      <dgm:t>
        <a:bodyPr/>
        <a:lstStyle/>
        <a:p>
          <a:r>
            <a:rPr lang="en-GB" sz="1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Closeout</a:t>
          </a:r>
        </a:p>
      </dgm:t>
    </dgm:pt>
    <dgm:pt modelId="{CF96964F-7D88-4043-9EE6-C5EC1213FE29}" type="parTrans" cxnId="{98F53E48-0888-D849-A12C-41536B8A37A3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2462071-7D67-6541-9980-7DECEE6D29B4}" type="sibTrans" cxnId="{98F53E48-0888-D849-A12C-41536B8A37A3}">
      <dgm:prSet/>
      <dgm:spPr/>
      <dgm:t>
        <a:bodyPr/>
        <a:lstStyle/>
        <a:p>
          <a:endParaRPr lang="en-GB"/>
        </a:p>
      </dgm:t>
    </dgm:pt>
    <dgm:pt modelId="{86BB2282-6488-3448-ACC5-DA0ABC4527A6}">
      <dgm:prSet/>
      <dgm:spPr/>
      <dgm:t>
        <a:bodyPr/>
        <a:lstStyle/>
        <a:p>
          <a:r>
            <a:rPr lang="en-AE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Initiation</a:t>
          </a:r>
        </a:p>
      </dgm:t>
    </dgm:pt>
    <dgm:pt modelId="{CB14C6DB-DB57-BB4E-BFF3-C619A1185BB4}" type="parTrans" cxnId="{219EA0CF-6AE6-E447-AC68-2485F68868C1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AB4701C-9FEE-C24F-B8BE-A2E35FA81973}" type="sibTrans" cxnId="{219EA0CF-6AE6-E447-AC68-2485F68868C1}">
      <dgm:prSet/>
      <dgm:spPr/>
      <dgm:t>
        <a:bodyPr/>
        <a:lstStyle/>
        <a:p>
          <a:endParaRPr lang="en-GB"/>
        </a:p>
      </dgm:t>
    </dgm:pt>
    <dgm:pt modelId="{9B950694-2A0F-AF4A-91B1-72D44728DBEB}">
      <dgm:prSet custT="1"/>
      <dgm:spPr/>
      <dgm:t>
        <a:bodyPr/>
        <a:lstStyle/>
        <a:p>
          <a:r>
            <a:rPr lang="en-US" sz="1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Design</a:t>
          </a:r>
          <a:endParaRPr lang="en-AE" sz="10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8FB9764-7D40-C746-A062-92363A87DFBC}" type="parTrans" cxnId="{4B1088C4-7ED6-9740-A8D8-7D5E01820B5B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5CFA77B-0DA7-C941-B5C9-C561E7966EBA}" type="sibTrans" cxnId="{4B1088C4-7ED6-9740-A8D8-7D5E01820B5B}">
      <dgm:prSet/>
      <dgm:spPr/>
      <dgm:t>
        <a:bodyPr/>
        <a:lstStyle/>
        <a:p>
          <a:endParaRPr lang="en-GB"/>
        </a:p>
      </dgm:t>
    </dgm:pt>
    <dgm:pt modelId="{77063CAE-1A33-6042-A822-2937AB9430A2}">
      <dgm:prSet custT="1"/>
      <dgm:spPr/>
      <dgm:t>
        <a:bodyPr/>
        <a:lstStyle/>
        <a:p>
          <a:r>
            <a:rPr lang="en-AE" sz="1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Production</a:t>
          </a:r>
          <a:endParaRPr lang="en-AE" sz="9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9F16117-66B6-E140-AC34-F72731989A0D}" type="parTrans" cxnId="{C3DC1BEB-31BD-7C47-9381-EC7A010AA1BC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ACE85C3-BA65-2044-8C46-5F23E1FF8EA5}" type="sibTrans" cxnId="{C3DC1BEB-31BD-7C47-9381-EC7A010AA1BC}">
      <dgm:prSet/>
      <dgm:spPr/>
      <dgm:t>
        <a:bodyPr/>
        <a:lstStyle/>
        <a:p>
          <a:endParaRPr lang="en-GB"/>
        </a:p>
      </dgm:t>
    </dgm:pt>
    <dgm:pt modelId="{16727F7D-179B-7B44-88D5-3EB3D17BA152}">
      <dgm:prSet custT="1"/>
      <dgm:spPr/>
      <dgm:t>
        <a:bodyPr/>
        <a:lstStyle/>
        <a:p>
          <a:r>
            <a:rPr lang="en-AE" sz="1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4DE9DE77-368D-1744-91A8-6B59B7A56B60}" type="parTrans" cxnId="{8C797CE1-6E55-7347-A9C4-D89E7F1030E1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B13C718-ED9F-3943-8AFC-38C5B173B40C}" type="sibTrans" cxnId="{8C797CE1-6E55-7347-A9C4-D89E7F1030E1}">
      <dgm:prSet/>
      <dgm:spPr/>
      <dgm:t>
        <a:bodyPr/>
        <a:lstStyle/>
        <a:p>
          <a:endParaRPr lang="en-GB"/>
        </a:p>
      </dgm:t>
    </dgm:pt>
    <dgm:pt modelId="{2BD3E5CE-E12D-5B4C-AD53-A34CA80EEDA1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Defining Goals</a:t>
          </a:r>
        </a:p>
      </dgm:t>
    </dgm:pt>
    <dgm:pt modelId="{31B060EC-2E7D-F040-BF44-9AA0E9303B51}" type="parTrans" cxnId="{626E39A4-D1F6-334B-9835-B5188C2D6D20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B4F8D4E-31CF-3A40-8581-83E941BD9E1C}" type="sibTrans" cxnId="{626E39A4-D1F6-334B-9835-B5188C2D6D20}">
      <dgm:prSet/>
      <dgm:spPr/>
      <dgm:t>
        <a:bodyPr/>
        <a:lstStyle/>
        <a:p>
          <a:endParaRPr lang="en-GB"/>
        </a:p>
      </dgm:t>
    </dgm:pt>
    <dgm:pt modelId="{98AEDFBE-D35C-4B41-9356-C2200A37B93F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Assign Roles</a:t>
          </a:r>
        </a:p>
      </dgm:t>
    </dgm:pt>
    <dgm:pt modelId="{79D20C6E-0C0A-CD4C-8D7D-F6BBA2E83669}" type="parTrans" cxnId="{26E3B192-122F-7F4B-A140-54A3CDFE2EFD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7D9BC12-22F1-6347-863F-3E03C72F79ED}" type="sibTrans" cxnId="{26E3B192-122F-7F4B-A140-54A3CDFE2EFD}">
      <dgm:prSet/>
      <dgm:spPr/>
      <dgm:t>
        <a:bodyPr/>
        <a:lstStyle/>
        <a:p>
          <a:endParaRPr lang="en-GB"/>
        </a:p>
      </dgm:t>
    </dgm:pt>
    <dgm:pt modelId="{6CA49A44-B6CA-C44B-8556-CEB2429E9A9E}">
      <dgm:prSet/>
      <dgm:spPr/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Access Feasibility</a:t>
          </a:r>
        </a:p>
      </dgm:t>
    </dgm:pt>
    <dgm:pt modelId="{14079B05-87A2-0145-8C39-A0DF4FCD69B2}" type="parTrans" cxnId="{1A57E9A6-FC7A-D84B-A0D1-949A272B908E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0A827DE-FD7C-8B40-942E-A2D022EE83D1}" type="sibTrans" cxnId="{1A57E9A6-FC7A-D84B-A0D1-949A272B908E}">
      <dgm:prSet/>
      <dgm:spPr/>
      <dgm:t>
        <a:bodyPr/>
        <a:lstStyle/>
        <a:p>
          <a:endParaRPr lang="en-GB"/>
        </a:p>
      </dgm:t>
    </dgm:pt>
    <dgm:pt modelId="{3D4BB8D4-5876-3A4C-B545-3330A1B63BAC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Coding</a:t>
          </a:r>
        </a:p>
      </dgm:t>
    </dgm:pt>
    <dgm:pt modelId="{CF27958F-FD37-984E-B461-6D00B1C83B66}" type="parTrans" cxnId="{3E92B584-E50D-9446-A1B8-1210ADF88486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2D59FF6-654D-F846-9F63-911798FB1AD7}" type="sibTrans" cxnId="{3E92B584-E50D-9446-A1B8-1210ADF88486}">
      <dgm:prSet/>
      <dgm:spPr/>
      <dgm:t>
        <a:bodyPr/>
        <a:lstStyle/>
        <a:p>
          <a:endParaRPr lang="en-GB"/>
        </a:p>
      </dgm:t>
    </dgm:pt>
    <dgm:pt modelId="{548C0D35-98CB-CC46-AD2C-06F755E8C6A2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Process improvement</a:t>
          </a:r>
        </a:p>
      </dgm:t>
    </dgm:pt>
    <dgm:pt modelId="{0C5E3AC6-2844-8E47-8969-CBF751E43D8B}" type="parTrans" cxnId="{D4CE4B78-321A-4646-A8AB-B647DD59C8AD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E6019F7-AF97-CE4B-8097-BD44680EC47D}" type="sibTrans" cxnId="{D4CE4B78-321A-4646-A8AB-B647DD59C8AD}">
      <dgm:prSet/>
      <dgm:spPr/>
      <dgm:t>
        <a:bodyPr/>
        <a:lstStyle/>
        <a:p>
          <a:endParaRPr lang="en-GB"/>
        </a:p>
      </dgm:t>
    </dgm:pt>
    <dgm:pt modelId="{0D3A8726-A340-B840-B433-E81B4A85575A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Black box</a:t>
          </a:r>
        </a:p>
      </dgm:t>
    </dgm:pt>
    <dgm:pt modelId="{B370DB4B-1485-324B-9CA0-5B251D43F1FE}" type="parTrans" cxnId="{5413D54B-AA7B-1347-A477-44DD445EB7C2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8CB8BEC-39D8-1945-9BE4-2E2676ABDBBB}" type="sibTrans" cxnId="{5413D54B-AA7B-1347-A477-44DD445EB7C2}">
      <dgm:prSet/>
      <dgm:spPr/>
      <dgm:t>
        <a:bodyPr/>
        <a:lstStyle/>
        <a:p>
          <a:endParaRPr lang="en-GB"/>
        </a:p>
      </dgm:t>
    </dgm:pt>
    <dgm:pt modelId="{37739E2E-E4EA-5C46-86AE-98C717479B41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White box</a:t>
          </a:r>
        </a:p>
      </dgm:t>
    </dgm:pt>
    <dgm:pt modelId="{59ECC64B-14DC-914C-9CBC-B0CD844311CC}" type="parTrans" cxnId="{5F08DBDB-7241-FC40-A93E-5004C191F326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2DDA603-4C07-3345-B4E4-B9C061678329}" type="sibTrans" cxnId="{5F08DBDB-7241-FC40-A93E-5004C191F326}">
      <dgm:prSet/>
      <dgm:spPr/>
      <dgm:t>
        <a:bodyPr/>
        <a:lstStyle/>
        <a:p>
          <a:endParaRPr lang="en-GB"/>
        </a:p>
      </dgm:t>
    </dgm:pt>
    <dgm:pt modelId="{9B441643-7988-6546-8DC2-16A61D933CF6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Documentation Handover</a:t>
          </a:r>
        </a:p>
      </dgm:t>
    </dgm:pt>
    <dgm:pt modelId="{8C261EA7-5C62-F744-AE88-3A916113A01E}" type="parTrans" cxnId="{BCBBD4BD-092B-B041-95A2-61BC64E904C3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5221A9B-B3E2-A94F-A5A5-D709A58E124D}" type="sibTrans" cxnId="{BCBBD4BD-092B-B041-95A2-61BC64E904C3}">
      <dgm:prSet/>
      <dgm:spPr/>
      <dgm:t>
        <a:bodyPr/>
        <a:lstStyle/>
        <a:p>
          <a:endParaRPr lang="en-GB"/>
        </a:p>
      </dgm:t>
    </dgm:pt>
    <dgm:pt modelId="{33271B37-5DA1-134F-BE3B-427B2478CF45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Presentation</a:t>
          </a:r>
        </a:p>
      </dgm:t>
    </dgm:pt>
    <dgm:pt modelId="{EB81B9AB-E4F4-4F41-B81B-2ECA0ADCB70C}" type="parTrans" cxnId="{99347112-2E0F-844D-B42B-7A112D3CC4DE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DC96B84-5D26-8248-97A1-72A8AE65E3DF}" type="sibTrans" cxnId="{99347112-2E0F-844D-B42B-7A112D3CC4DE}">
      <dgm:prSet/>
      <dgm:spPr/>
      <dgm:t>
        <a:bodyPr/>
        <a:lstStyle/>
        <a:p>
          <a:endParaRPr lang="en-GB"/>
        </a:p>
      </dgm:t>
    </dgm:pt>
    <dgm:pt modelId="{5A23C72C-3FC6-4D0D-A009-724CEC6E2E64}">
      <dgm:prSet custT="1"/>
      <dgm:spPr/>
      <dgm:t>
        <a:bodyPr/>
        <a:lstStyle/>
        <a:p>
          <a:r>
            <a:rPr lang="en-GB" sz="1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Documentation</a:t>
          </a:r>
          <a:endParaRPr lang="en-GB" sz="9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3D0DE96-57F9-4026-95D2-07630E3A5F98}" type="parTrans" cxnId="{648E8B8F-E4DE-4C2D-92E9-0634F4B64D6F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94E4F53-4BFC-4C14-B3F1-578618E97EDF}" type="sibTrans" cxnId="{648E8B8F-E4DE-4C2D-92E9-0634F4B64D6F}">
      <dgm:prSet/>
      <dgm:spPr/>
      <dgm:t>
        <a:bodyPr/>
        <a:lstStyle/>
        <a:p>
          <a:endParaRPr lang="en-US"/>
        </a:p>
      </dgm:t>
    </dgm:pt>
    <dgm:pt modelId="{A0CAD32D-8FFD-4FC9-9C6A-41919C8F1CC5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Proposal</a:t>
          </a:r>
        </a:p>
      </dgm:t>
    </dgm:pt>
    <dgm:pt modelId="{557E96D1-71F7-43F0-A58A-B76E7EE799CD}" type="parTrans" cxnId="{7EC68ABE-5B4A-49A5-9440-B45823707504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D974202-F835-498E-8522-283DFFCFBB34}" type="sibTrans" cxnId="{7EC68ABE-5B4A-49A5-9440-B45823707504}">
      <dgm:prSet/>
      <dgm:spPr/>
      <dgm:t>
        <a:bodyPr/>
        <a:lstStyle/>
        <a:p>
          <a:endParaRPr lang="en-US"/>
        </a:p>
      </dgm:t>
    </dgm:pt>
    <dgm:pt modelId="{EEB03E08-50E7-4742-A585-095521C6CFB1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SRS</a:t>
          </a:r>
        </a:p>
      </dgm:t>
    </dgm:pt>
    <dgm:pt modelId="{47EE1774-2CD7-4F99-A709-571446A05B7F}" type="parTrans" cxnId="{8F713439-17F9-4964-8667-4B700BE087A3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40C8E8E-FB50-4904-A4EC-FCF7B6DD5E66}" type="sibTrans" cxnId="{8F713439-17F9-4964-8667-4B700BE087A3}">
      <dgm:prSet/>
      <dgm:spPr/>
      <dgm:t>
        <a:bodyPr/>
        <a:lstStyle/>
        <a:p>
          <a:endParaRPr lang="en-US"/>
        </a:p>
      </dgm:t>
    </dgm:pt>
    <dgm:pt modelId="{520D69FC-D5FC-42BF-BDAF-EF0187E71BD7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SDD</a:t>
          </a:r>
        </a:p>
      </dgm:t>
    </dgm:pt>
    <dgm:pt modelId="{CC43A177-92CA-4ABA-B070-DAF6466A9978}" type="parTrans" cxnId="{679EB268-4872-4BEB-8692-C9C5F9C17517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64C677E-8FC3-41C5-8686-5ABC9B299396}" type="sibTrans" cxnId="{679EB268-4872-4BEB-8692-C9C5F9C17517}">
      <dgm:prSet/>
      <dgm:spPr/>
      <dgm:t>
        <a:bodyPr/>
        <a:lstStyle/>
        <a:p>
          <a:endParaRPr lang="en-US"/>
        </a:p>
      </dgm:t>
    </dgm:pt>
    <dgm:pt modelId="{38EBB283-B74D-4C44-810C-8E0B42984EBB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Models</a:t>
          </a:r>
        </a:p>
      </dgm:t>
    </dgm:pt>
    <dgm:pt modelId="{A27CB58C-6FAA-44E6-87B6-B4E9254E2C98}" type="parTrans" cxnId="{35590D60-A967-48F1-9DBF-096130482652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BA2F6AA-DE5E-48E8-962B-F637C53D30B5}" type="sibTrans" cxnId="{35590D60-A967-48F1-9DBF-096130482652}">
      <dgm:prSet/>
      <dgm:spPr/>
      <dgm:t>
        <a:bodyPr/>
        <a:lstStyle/>
        <a:p>
          <a:endParaRPr lang="en-US"/>
        </a:p>
      </dgm:t>
    </dgm:pt>
    <dgm:pt modelId="{6ABC6C1F-3F5E-4754-841A-464093772B12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World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FFC4B3D-8784-4648-8A3A-8E7C4BD906B3}" type="parTrans" cxnId="{61E7679F-762C-4B9B-8B16-4D46DCF2FBED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52345EE-1EF6-4734-988D-04B7E1B34273}" type="sibTrans" cxnId="{61E7679F-762C-4B9B-8B16-4D46DCF2FBED}">
      <dgm:prSet/>
      <dgm:spPr/>
      <dgm:t>
        <a:bodyPr/>
        <a:lstStyle/>
        <a:p>
          <a:endParaRPr lang="en-US"/>
        </a:p>
      </dgm:t>
    </dgm:pt>
    <dgm:pt modelId="{97A83CC4-D910-4D33-80FA-57B8161D4569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Graphics</a:t>
          </a:r>
        </a:p>
      </dgm:t>
    </dgm:pt>
    <dgm:pt modelId="{18D001BF-94AB-4FB4-80FC-AAC5704529AA}" type="parTrans" cxnId="{D35E9829-2BA6-4039-8F3D-7C398DD5C291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BFDF430-B2B2-468D-B428-CE9D06822F40}" type="sibTrans" cxnId="{D35E9829-2BA6-4039-8F3D-7C398DD5C291}">
      <dgm:prSet/>
      <dgm:spPr/>
      <dgm:t>
        <a:bodyPr/>
        <a:lstStyle/>
        <a:p>
          <a:endParaRPr lang="en-US"/>
        </a:p>
      </dgm:t>
    </dgm:pt>
    <dgm:pt modelId="{894FCE98-35FF-4646-807E-AB9739030E18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play</a:t>
          </a:r>
        </a:p>
      </dgm:t>
    </dgm:pt>
    <dgm:pt modelId="{25A39EA8-C785-48B5-AFE5-D9B1E163DDB1}" type="parTrans" cxnId="{93B63099-4EAB-4B48-8E80-F2271CD9FAF2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B6C4AD4-208D-44DD-9931-D299A406C859}" type="sibTrans" cxnId="{93B63099-4EAB-4B48-8E80-F2271CD9FAF2}">
      <dgm:prSet/>
      <dgm:spPr/>
      <dgm:t>
        <a:bodyPr/>
        <a:lstStyle/>
        <a:p>
          <a:endParaRPr lang="en-US"/>
        </a:p>
      </dgm:t>
    </dgm:pt>
    <dgm:pt modelId="{AB926267-23F7-4C2D-AAB0-B7BA4E5FB4F2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Progression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DB5F24F-802F-4607-B12F-1B0A5A130F20}" type="parTrans" cxnId="{30D57AE0-295D-4A4D-965C-DF0AEE721C12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37827DE-42CC-496A-8394-9E1C07B45302}" type="sibTrans" cxnId="{30D57AE0-295D-4A4D-965C-DF0AEE721C12}">
      <dgm:prSet/>
      <dgm:spPr/>
      <dgm:t>
        <a:bodyPr/>
        <a:lstStyle/>
        <a:p>
          <a:endParaRPr lang="en-US"/>
        </a:p>
      </dgm:t>
    </dgm:pt>
    <dgm:pt modelId="{36E87F9D-F9CE-4F86-BDEC-D0AF4F5AC8F8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Mission/challenge Structure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5C42902-DF42-4167-BE69-9C21E03A93E1}" type="parTrans" cxnId="{2006D363-2EE7-4B86-8B14-07994A32C221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6E42B6D-3E5B-4A27-9B69-DE20E526E51D}" type="sibTrans" cxnId="{2006D363-2EE7-4B86-8B14-07994A32C221}">
      <dgm:prSet/>
      <dgm:spPr/>
      <dgm:t>
        <a:bodyPr/>
        <a:lstStyle/>
        <a:p>
          <a:endParaRPr lang="en-US"/>
        </a:p>
      </dgm:t>
    </dgm:pt>
    <dgm:pt modelId="{437C02B1-78DA-46B0-AEFE-6AC8F4232A61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Puzzle Structure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E37977E-CB6F-4D3D-BD8C-D8660698E0E8}" type="parTrans" cxnId="{4DB134B7-2A30-41E5-8E7D-4F383DC12427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0AC7385-B97E-496D-9385-42F76403828D}" type="sibTrans" cxnId="{4DB134B7-2A30-41E5-8E7D-4F383DC12427}">
      <dgm:prSet/>
      <dgm:spPr/>
      <dgm:t>
        <a:bodyPr/>
        <a:lstStyle/>
        <a:p>
          <a:endParaRPr lang="en-US"/>
        </a:p>
      </dgm:t>
    </dgm:pt>
    <dgm:pt modelId="{611D4D27-E785-4F7B-84E5-7D670C654185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Objectives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8DBD8F5-343C-4671-8B5B-548082F34E51}" type="parTrans" cxnId="{D4919E04-73F9-42E5-8964-57152F027FDD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506D582-93CA-43CA-9BB6-14E1C4FC1244}" type="sibTrans" cxnId="{D4919E04-73F9-42E5-8964-57152F027FDD}">
      <dgm:prSet/>
      <dgm:spPr/>
      <dgm:t>
        <a:bodyPr/>
        <a:lstStyle/>
        <a:p>
          <a:endParaRPr lang="en-US"/>
        </a:p>
      </dgm:t>
    </dgm:pt>
    <dgm:pt modelId="{C319D23F-F75F-43A9-A223-AC28238ECD98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Play Flow 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BE7496B-DFE1-4BA0-B140-19D9007C1878}" type="parTrans" cxnId="{A4D12B51-0DCF-4C21-92A9-9F027306EEB9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EC2BDF2-9D4B-4A7B-91E3-E14E5753E58F}" type="sibTrans" cxnId="{A4D12B51-0DCF-4C21-92A9-9F027306EEB9}">
      <dgm:prSet/>
      <dgm:spPr/>
      <dgm:t>
        <a:bodyPr/>
        <a:lstStyle/>
        <a:p>
          <a:endParaRPr lang="en-US"/>
        </a:p>
      </dgm:t>
    </dgm:pt>
    <dgm:pt modelId="{9EE149A1-3522-4F9E-8CB3-5CF3F7587E9D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Mechanics</a:t>
          </a:r>
        </a:p>
      </dgm:t>
    </dgm:pt>
    <dgm:pt modelId="{AB034492-65CC-4FC9-91CA-7FD7560A6A6A}" type="parTrans" cxnId="{7F0DA3B8-0DDD-4F84-8B9E-71B3ADBD6B58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FFB0AC1-3B72-4C11-8C75-E0E78CECF6D3}" type="sibTrans" cxnId="{7F0DA3B8-0DDD-4F84-8B9E-71B3ADBD6B58}">
      <dgm:prSet/>
      <dgm:spPr/>
      <dgm:t>
        <a:bodyPr/>
        <a:lstStyle/>
        <a:p>
          <a:endParaRPr lang="en-US"/>
        </a:p>
      </dgm:t>
    </dgm:pt>
    <dgm:pt modelId="{360187CB-27DE-4F9F-B3AD-2879EA5A7A74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Physics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8BF1A85-7E6D-4A40-A635-B1FAF8B5B055}" type="parTrans" cxnId="{59290599-A95A-4A3C-BE61-B72BE49CD5F1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88111F6-A26F-491D-80F5-5A6281EE78AD}" type="sibTrans" cxnId="{59290599-A95A-4A3C-BE61-B72BE49CD5F1}">
      <dgm:prSet/>
      <dgm:spPr/>
      <dgm:t>
        <a:bodyPr/>
        <a:lstStyle/>
        <a:p>
          <a:endParaRPr lang="en-US"/>
        </a:p>
      </dgm:t>
    </dgm:pt>
    <dgm:pt modelId="{3938DC9C-224C-45F8-B279-F4995EE036F8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Movement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B8B16C5-6353-46E1-A1FC-16910C4A973F}" type="parTrans" cxnId="{D0599332-9417-4330-A471-035664F18B73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6E31486-7702-47D0-8A60-8533C8438BCD}" type="sibTrans" cxnId="{D0599332-9417-4330-A471-035664F18B73}">
      <dgm:prSet/>
      <dgm:spPr/>
      <dgm:t>
        <a:bodyPr/>
        <a:lstStyle/>
        <a:p>
          <a:endParaRPr lang="en-US"/>
        </a:p>
      </dgm:t>
    </dgm:pt>
    <dgm:pt modelId="{97D86D33-35E9-42CC-8D21-331DC35E332C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Objects interaction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9CD08E91-B82F-426E-93A0-492D1EF6DA2F}" type="parTrans" cxnId="{2DD4ABDD-7E57-49F0-B9AC-478274CF976A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B3B7258-FFE3-44E9-A196-C161701E454C}" type="sibTrans" cxnId="{2DD4ABDD-7E57-49F0-B9AC-478274CF976A}">
      <dgm:prSet/>
      <dgm:spPr/>
      <dgm:t>
        <a:bodyPr/>
        <a:lstStyle/>
        <a:p>
          <a:endParaRPr lang="en-US"/>
        </a:p>
      </dgm:t>
    </dgm:pt>
    <dgm:pt modelId="{1CB40DD0-F9BF-4E74-87DE-9C07738E4788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Combat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BB3E1F6-53A8-4CBE-94C2-B6DE377708C2}" type="parTrans" cxnId="{793DD4DF-EA7F-4075-AD39-A50093330DF1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E9B499E-6D81-4B5B-B7BA-B10533DDBA5F}" type="sibTrans" cxnId="{793DD4DF-EA7F-4075-AD39-A50093330DF1}">
      <dgm:prSet/>
      <dgm:spPr/>
      <dgm:t>
        <a:bodyPr/>
        <a:lstStyle/>
        <a:p>
          <a:endParaRPr lang="en-US"/>
        </a:p>
      </dgm:t>
    </dgm:pt>
    <dgm:pt modelId="{57A5A9DF-983D-400F-AACF-CCEF85A21185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Screen Flow </a:t>
          </a:r>
          <a:endParaRPr lang="en-GB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C760E7F-DF4E-47DB-AA13-D8CC18100E6D}" type="parTrans" cxnId="{30BE5C08-62B7-4E0A-B46A-E46E07AEC894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2D5B2FA-998F-4DE6-90CA-03775AFF4C69}" type="sibTrans" cxnId="{30BE5C08-62B7-4E0A-B46A-E46E07AEC894}">
      <dgm:prSet/>
      <dgm:spPr/>
      <dgm:t>
        <a:bodyPr/>
        <a:lstStyle/>
        <a:p>
          <a:endParaRPr lang="en-US"/>
        </a:p>
      </dgm:t>
    </dgm:pt>
    <dgm:pt modelId="{3386561C-4020-4F8F-9592-1E8CA2DF870D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Characters</a:t>
          </a:r>
          <a:endParaRPr lang="en-GB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0300D56-9CF0-4509-9CCA-523BC592D7C8}" type="parTrans" cxnId="{C92474F1-30BB-4710-9DA9-7502EA0C1A68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D4A9656-3B07-4B04-8651-ECF93401764B}" type="sibTrans" cxnId="{C92474F1-30BB-4710-9DA9-7502EA0C1A68}">
      <dgm:prSet/>
      <dgm:spPr/>
      <dgm:t>
        <a:bodyPr/>
        <a:lstStyle/>
        <a:p>
          <a:endParaRPr lang="en-US"/>
        </a:p>
      </dgm:t>
    </dgm:pt>
    <dgm:pt modelId="{9A970CEC-98D5-41DC-B6DC-9AD230BE8927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Levels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230F06-9D7C-48BC-A70E-50B7516105C2}" type="parTrans" cxnId="{49BEE6C6-497E-40F3-9C34-B5FE18E68E76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015CA49-F83F-4FB2-B0E6-0D35A80A04BC}" type="sibTrans" cxnId="{49BEE6C6-497E-40F3-9C34-B5FE18E68E76}">
      <dgm:prSet/>
      <dgm:spPr/>
      <dgm:t>
        <a:bodyPr/>
        <a:lstStyle/>
        <a:p>
          <a:endParaRPr lang="en-US"/>
        </a:p>
      </dgm:t>
    </dgm:pt>
    <dgm:pt modelId="{59F79239-82C4-4149-9550-F18547B32CA5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Interface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8F8E84D-591A-4F3C-9068-3A5194851B79}" type="parTrans" cxnId="{B305E23E-FF22-4570-BE8B-A865C9A19F81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57F539D-18AC-4B66-91AE-557D817BF3A3}" type="sibTrans" cxnId="{B305E23E-FF22-4570-BE8B-A865C9A19F81}">
      <dgm:prSet/>
      <dgm:spPr/>
      <dgm:t>
        <a:bodyPr/>
        <a:lstStyle/>
        <a:p>
          <a:endParaRPr lang="en-US"/>
        </a:p>
      </dgm:t>
    </dgm:pt>
    <dgm:pt modelId="{4E61CDC8-3329-40FC-935E-1E9CE6D31A0D}">
      <dgm:prSet/>
      <dgm:spPr/>
      <dgm:t>
        <a:bodyPr/>
        <a:lstStyle/>
        <a:p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Visual System</a:t>
          </a:r>
          <a:endParaRPr lang="en-GB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F6FE1EF-6AF8-4CF1-9AA8-72BA2626F003}" type="parTrans" cxnId="{254E4547-4152-4ADF-B7BF-DF959410FAB8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B19CEAB-6F71-4F57-BB7D-767911EFB102}" type="sibTrans" cxnId="{254E4547-4152-4ADF-B7BF-DF959410FAB8}">
      <dgm:prSet/>
      <dgm:spPr/>
      <dgm:t>
        <a:bodyPr/>
        <a:lstStyle/>
        <a:p>
          <a:endParaRPr lang="en-US"/>
        </a:p>
      </dgm:t>
    </dgm:pt>
    <dgm:pt modelId="{6C8F0482-8445-476F-B05F-6232827A19BA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Control System 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D64741C-5810-4C45-B7AE-FBA7A5069D2E}" type="parTrans" cxnId="{FFF565A6-F683-4B62-A120-AD41865224E3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30F8F66-EEDF-49C4-9041-72D935188876}" type="sibTrans" cxnId="{FFF565A6-F683-4B62-A120-AD41865224E3}">
      <dgm:prSet/>
      <dgm:spPr/>
      <dgm:t>
        <a:bodyPr/>
        <a:lstStyle/>
        <a:p>
          <a:endParaRPr lang="en-US"/>
        </a:p>
      </dgm:t>
    </dgm:pt>
    <dgm:pt modelId="{360EFC25-E40C-4A1A-8AFF-29888F3FB777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Artificial Intelligence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6456390-F415-4D41-928D-EDA3379A9C20}" type="parTrans" cxnId="{F7F973AF-B2D8-48A3-8790-FAFA5D0A49D0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B6BE721-85EA-4404-AEFD-4C72792D8BDF}" type="sibTrans" cxnId="{F7F973AF-B2D8-48A3-8790-FAFA5D0A49D0}">
      <dgm:prSet/>
      <dgm:spPr/>
      <dgm:t>
        <a:bodyPr/>
        <a:lstStyle/>
        <a:p>
          <a:endParaRPr lang="en-US"/>
        </a:p>
      </dgm:t>
    </dgm:pt>
    <dgm:pt modelId="{0D5DA104-B807-45DB-9C00-F041A265C959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Enemy AI 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668E58C-E3FE-4EA1-A6A5-6E6CEC7F0905}" type="parTrans" cxnId="{B221C2BB-4F13-4498-A7C1-70E5572285D8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1AA7B2C-205D-42C8-A00A-4E044ED0CDE1}" type="sibTrans" cxnId="{B221C2BB-4F13-4498-A7C1-70E5572285D8}">
      <dgm:prSet/>
      <dgm:spPr/>
      <dgm:t>
        <a:bodyPr/>
        <a:lstStyle/>
        <a:p>
          <a:endParaRPr lang="en-US"/>
        </a:p>
      </dgm:t>
    </dgm:pt>
    <dgm:pt modelId="{06F65A69-BF63-4D02-AB0C-837DA85CC92B}">
      <dgm:prSet/>
      <dgm:spPr/>
      <dgm:t>
        <a:bodyPr/>
        <a:lstStyle/>
        <a:p>
          <a:r>
            <a: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Technical </a:t>
          </a:r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FFF596B-B05B-49A4-BC77-D76CCA63DB70}" type="parTrans" cxnId="{D8FA477E-30B4-4366-821B-0721BF99F8FA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A5EC7C-6EAD-492B-89BB-C053F20EA8C9}" type="sibTrans" cxnId="{D8FA477E-30B4-4366-821B-0721BF99F8FA}">
      <dgm:prSet/>
      <dgm:spPr/>
      <dgm:t>
        <a:bodyPr/>
        <a:lstStyle/>
        <a:p>
          <a:endParaRPr lang="en-US"/>
        </a:p>
      </dgm:t>
    </dgm:pt>
    <dgm:pt modelId="{55485E2D-AF1C-494E-9ED4-0F359D6E5601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Target hardware</a:t>
          </a:r>
        </a:p>
      </dgm:t>
    </dgm:pt>
    <dgm:pt modelId="{957D17DE-15E7-468C-BE36-CDEF29849084}" type="parTrans" cxnId="{C5244490-FD2C-464C-88FF-819943C7707D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008DA4A-8A07-49E0-A276-F124E874860F}" type="sibTrans" cxnId="{C5244490-FD2C-464C-88FF-819943C7707D}">
      <dgm:prSet/>
      <dgm:spPr/>
      <dgm:t>
        <a:bodyPr/>
        <a:lstStyle/>
        <a:p>
          <a:endParaRPr lang="en-US"/>
        </a:p>
      </dgm:t>
    </dgm:pt>
    <dgm:pt modelId="{034182CD-448D-4AA6-BC73-E7BF6D38F47A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Art</a:t>
          </a:r>
        </a:p>
      </dgm:t>
    </dgm:pt>
    <dgm:pt modelId="{0CDB8908-C862-459D-8087-7D0B66968826}" type="parTrans" cxnId="{8DE77051-2B89-4088-8C2E-BB47853F2353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4A6AE40-D46A-495A-8893-144FEAC65377}" type="sibTrans" cxnId="{8DE77051-2B89-4088-8C2E-BB47853F2353}">
      <dgm:prSet/>
      <dgm:spPr/>
      <dgm:t>
        <a:bodyPr/>
        <a:lstStyle/>
        <a:p>
          <a:endParaRPr lang="en-US"/>
        </a:p>
      </dgm:t>
    </dgm:pt>
    <dgm:pt modelId="{92A0FCDE-374E-4EA8-B9BF-FA3CC323DC94}">
      <dgm:prSet/>
      <dgm:spPr/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Key assets</a:t>
          </a:r>
        </a:p>
      </dgm:t>
    </dgm:pt>
    <dgm:pt modelId="{04FBC932-5FCB-4826-BE9F-D7C10DB30D27}" type="parTrans" cxnId="{DA448E9A-2C51-4D26-81CC-0A55350EC865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567F86E-78B2-4D09-9BEB-858085D43485}" type="sibTrans" cxnId="{DA448E9A-2C51-4D26-81CC-0A55350EC865}">
      <dgm:prSet/>
      <dgm:spPr/>
      <dgm:t>
        <a:bodyPr/>
        <a:lstStyle/>
        <a:p>
          <a:endParaRPr lang="en-US"/>
        </a:p>
      </dgm:t>
    </dgm:pt>
    <dgm:pt modelId="{43E506B9-FE53-4BC2-9449-2D303F19CE14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Scheduling</a:t>
          </a:r>
        </a:p>
      </dgm:t>
    </dgm:pt>
    <dgm:pt modelId="{A759343C-E5CE-460C-9008-BACF2AAF9EB8}" type="parTrans" cxnId="{1BD549A0-0871-4317-9D39-85FFFF0407FD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E69D1E5-3BAA-4897-98E1-07AFC651AB1B}" type="sibTrans" cxnId="{1BD549A0-0871-4317-9D39-85FFFF0407FD}">
      <dgm:prSet/>
      <dgm:spPr/>
      <dgm:t>
        <a:bodyPr/>
        <a:lstStyle/>
        <a:p>
          <a:endParaRPr lang="en-US"/>
        </a:p>
      </dgm:t>
    </dgm:pt>
    <dgm:pt modelId="{B43F7376-93C3-4866-ADF2-7FE5FBFD44C1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Budgeting</a:t>
          </a:r>
        </a:p>
      </dgm:t>
    </dgm:pt>
    <dgm:pt modelId="{159446F9-A1B6-4B44-8570-1236E5B327D5}" type="parTrans" cxnId="{EF3D36A8-2814-4059-980E-D21E64DCA650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580CCC5-C42A-4D7A-B543-F63AE216348B}" type="sibTrans" cxnId="{EF3D36A8-2814-4059-980E-D21E64DCA650}">
      <dgm:prSet/>
      <dgm:spPr/>
      <dgm:t>
        <a:bodyPr/>
        <a:lstStyle/>
        <a:p>
          <a:endParaRPr lang="en-US"/>
        </a:p>
      </dgm:t>
    </dgm:pt>
    <dgm:pt modelId="{C47CE0A1-FC52-4336-ADE7-1DDDB5B2ADE7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modeling</a:t>
          </a:r>
        </a:p>
      </dgm:t>
    </dgm:pt>
    <dgm:pt modelId="{A1BB05AF-C050-4599-9BB8-A19D98949AC0}" type="parTrans" cxnId="{507B126F-0352-47DB-864B-C4104A2828D4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2013948-612B-41C4-9C99-DFC331F35806}" type="sibTrans" cxnId="{507B126F-0352-47DB-864B-C4104A2828D4}">
      <dgm:prSet/>
      <dgm:spPr/>
      <dgm:t>
        <a:bodyPr/>
        <a:lstStyle/>
        <a:p>
          <a:endParaRPr lang="en-US"/>
        </a:p>
      </dgm:t>
    </dgm:pt>
    <dgm:pt modelId="{7C06CFF8-C66F-48FF-A903-904877028CCD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texture</a:t>
          </a:r>
        </a:p>
      </dgm:t>
    </dgm:pt>
    <dgm:pt modelId="{F6CABC60-62B1-4D70-9976-EC52E01367AF}" type="parTrans" cxnId="{BF7BEFB3-7039-4F3D-BB13-BEA6C0C57DBC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E744F47-B3FF-4FCA-BD49-A621F0DF0E34}" type="sibTrans" cxnId="{BF7BEFB3-7039-4F3D-BB13-BEA6C0C57DBC}">
      <dgm:prSet/>
      <dgm:spPr/>
      <dgm:t>
        <a:bodyPr/>
        <a:lstStyle/>
        <a:p>
          <a:endParaRPr lang="en-US"/>
        </a:p>
      </dgm:t>
    </dgm:pt>
    <dgm:pt modelId="{C586BC88-CFDF-4E3B-B7F5-E2DA88E066D1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animation</a:t>
          </a:r>
        </a:p>
      </dgm:t>
    </dgm:pt>
    <dgm:pt modelId="{0DB7BDD5-320F-4946-BF52-124B7727F164}" type="parTrans" cxnId="{61695F4E-DA61-4626-9FA4-C748879292A0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8406119-4D78-48F4-9041-EFFDB2C9276A}" type="sibTrans" cxnId="{61695F4E-DA61-4626-9FA4-C748879292A0}">
      <dgm:prSet/>
      <dgm:spPr/>
      <dgm:t>
        <a:bodyPr/>
        <a:lstStyle/>
        <a:p>
          <a:endParaRPr lang="en-US"/>
        </a:p>
      </dgm:t>
    </dgm:pt>
    <dgm:pt modelId="{ED1549AF-7D26-4999-A25F-F41A4DCA8126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Graphics</a:t>
          </a:r>
        </a:p>
      </dgm:t>
    </dgm:pt>
    <dgm:pt modelId="{53D2F673-D1E1-412C-A3CD-B692BA3A9394}" type="parTrans" cxnId="{B6B8008C-228B-44D6-A067-EE2D268DE2B6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539DC83-019F-4B6C-97CF-AF8D9EB087D0}" type="sibTrans" cxnId="{B6B8008C-228B-44D6-A067-EE2D268DE2B6}">
      <dgm:prSet/>
      <dgm:spPr/>
      <dgm:t>
        <a:bodyPr/>
        <a:lstStyle/>
        <a:p>
          <a:endParaRPr lang="en-US"/>
        </a:p>
      </dgm:t>
    </dgm:pt>
    <dgm:pt modelId="{6747CAA4-CF28-4417-890F-1B20D80DFB4D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Integration</a:t>
          </a:r>
        </a:p>
      </dgm:t>
    </dgm:pt>
    <dgm:pt modelId="{633C2B03-C299-4108-898F-157416CEF35C}" type="parTrans" cxnId="{36480775-0F95-4F13-A589-EE5304040E5D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BC348B3-4E8D-467C-8AD3-5E0CEDF87AF6}" type="sibTrans" cxnId="{36480775-0F95-4F13-A589-EE5304040E5D}">
      <dgm:prSet/>
      <dgm:spPr/>
      <dgm:t>
        <a:bodyPr/>
        <a:lstStyle/>
        <a:p>
          <a:endParaRPr lang="en-US"/>
        </a:p>
      </dgm:t>
    </dgm:pt>
    <dgm:pt modelId="{7487351E-55E6-49BD-9CEB-43500D158413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Unit</a:t>
          </a:r>
        </a:p>
      </dgm:t>
    </dgm:pt>
    <dgm:pt modelId="{E0744077-CB7B-42B2-9DBB-5CBB3ECE1F88}" type="parTrans" cxnId="{C927B495-98DB-40B6-89B9-5FD8067C3B20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2AAD18C4-1BD4-4B15-946E-7E178A5DD1B4}" type="sibTrans" cxnId="{C927B495-98DB-40B6-89B9-5FD8067C3B20}">
      <dgm:prSet/>
      <dgm:spPr/>
      <dgm:t>
        <a:bodyPr/>
        <a:lstStyle/>
        <a:p>
          <a:endParaRPr lang="en-US"/>
        </a:p>
      </dgm:t>
    </dgm:pt>
    <dgm:pt modelId="{51E27126-F056-49AE-88E4-A7E70D8BE3C2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Integration</a:t>
          </a:r>
        </a:p>
      </dgm:t>
    </dgm:pt>
    <dgm:pt modelId="{3E37703E-C506-48EA-803C-1953D45A4882}" type="parTrans" cxnId="{3C991C82-A582-4D03-B81D-60966D3EAED9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D3200F5-47BE-4C34-B629-C05D8C9516F8}" type="sibTrans" cxnId="{3C991C82-A582-4D03-B81D-60966D3EAED9}">
      <dgm:prSet/>
      <dgm:spPr/>
      <dgm:t>
        <a:bodyPr/>
        <a:lstStyle/>
        <a:p>
          <a:endParaRPr lang="en-US"/>
        </a:p>
      </dgm:t>
    </dgm:pt>
    <dgm:pt modelId="{13FB02E6-A689-4E6C-B462-E49DD910980D}">
      <dgm:prSet/>
      <dgm:spPr/>
      <dgm:t>
        <a:bodyPr/>
        <a:lstStyle/>
        <a:p>
          <a:r>
            <a:rPr lang="en-AE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Research</a:t>
          </a:r>
        </a:p>
      </dgm:t>
    </dgm:pt>
    <dgm:pt modelId="{85D76E6D-9B10-4CD4-864D-16C5C36EF24A}" type="parTrans" cxnId="{176F906A-EA0D-4435-8CCA-CC69D9B30837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CE605C2-14CD-4F3B-B534-A6AF2C81234F}" type="sibTrans" cxnId="{176F906A-EA0D-4435-8CCA-CC69D9B30837}">
      <dgm:prSet/>
      <dgm:spPr/>
      <dgm:t>
        <a:bodyPr/>
        <a:lstStyle/>
        <a:p>
          <a:endParaRPr lang="en-US"/>
        </a:p>
      </dgm:t>
    </dgm:pt>
    <dgm:pt modelId="{A5CAB07F-F53E-4B30-8CDA-C24119F4B3C9}">
      <dgm:prSet custT="1"/>
      <dgm:spPr/>
      <dgm:t>
        <a:bodyPr/>
        <a:lstStyle/>
        <a:p>
          <a:r>
            <a:rPr lang="en-GB" sz="1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Project plan</a:t>
          </a:r>
        </a:p>
      </dgm:t>
    </dgm:pt>
    <dgm:pt modelId="{CCE56608-D740-4950-9E6D-3724D1EFC11F}" type="parTrans" cxnId="{45F4D56D-7C18-45E6-8444-6F2AE1743301}">
      <dgm:prSet/>
      <dgm:spPr/>
      <dgm:t>
        <a:bodyPr/>
        <a:lstStyle/>
        <a:p>
          <a:endParaRPr lang="en-US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1BCF0A7-485A-4716-8FB2-B39C543D4128}" type="sibTrans" cxnId="{45F4D56D-7C18-45E6-8444-6F2AE1743301}">
      <dgm:prSet/>
      <dgm:spPr/>
      <dgm:t>
        <a:bodyPr/>
        <a:lstStyle/>
        <a:p>
          <a:endParaRPr lang="en-US"/>
        </a:p>
      </dgm:t>
    </dgm:pt>
    <dgm:pt modelId="{2E4F81D9-DA4B-4187-9E08-299E37F9E810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Goals</a:t>
          </a:r>
        </a:p>
      </dgm:t>
    </dgm:pt>
    <dgm:pt modelId="{E9D2B005-4186-4627-8D75-E89D4085024F}" type="parTrans" cxnId="{18EF3D21-2DF6-46C3-B6D6-DDDAB9B32FDE}">
      <dgm:prSet/>
      <dgm:spPr/>
      <dgm:t>
        <a:bodyPr/>
        <a:lstStyle/>
        <a:p>
          <a:endParaRPr lang="en-US"/>
        </a:p>
      </dgm:t>
    </dgm:pt>
    <dgm:pt modelId="{9EDA5C95-7D8E-4187-B786-3C6C13ED77FC}" type="sibTrans" cxnId="{18EF3D21-2DF6-46C3-B6D6-DDDAB9B32FDE}">
      <dgm:prSet/>
      <dgm:spPr/>
      <dgm:t>
        <a:bodyPr/>
        <a:lstStyle/>
        <a:p>
          <a:endParaRPr lang="en-US"/>
        </a:p>
      </dgm:t>
    </dgm:pt>
    <dgm:pt modelId="{C6BB844F-8948-42D9-A3BF-9FCF58693464}">
      <dgm:prSet/>
      <dgm:spPr/>
      <dgm:t>
        <a:bodyPr/>
        <a:lstStyle/>
        <a:p>
          <a:r>
            <a:rPr lang="en-GB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Milestones</a:t>
          </a:r>
        </a:p>
      </dgm:t>
    </dgm:pt>
    <dgm:pt modelId="{BF3D7053-CAC9-4A5C-8743-F021AA4DB984}" type="parTrans" cxnId="{16DEAF71-DC38-4152-871D-5A7D4265C47E}">
      <dgm:prSet/>
      <dgm:spPr/>
      <dgm:t>
        <a:bodyPr/>
        <a:lstStyle/>
        <a:p>
          <a:endParaRPr lang="en-US"/>
        </a:p>
      </dgm:t>
    </dgm:pt>
    <dgm:pt modelId="{DC3128FC-E6DC-4B46-A1E3-9A45D37EC181}" type="sibTrans" cxnId="{16DEAF71-DC38-4152-871D-5A7D4265C47E}">
      <dgm:prSet/>
      <dgm:spPr/>
      <dgm:t>
        <a:bodyPr/>
        <a:lstStyle/>
        <a:p>
          <a:endParaRPr lang="en-US"/>
        </a:p>
      </dgm:t>
    </dgm:pt>
    <dgm:pt modelId="{FFA4D5F7-0447-2642-9A7F-470633C42FBE}" type="pres">
      <dgm:prSet presAssocID="{1A7EE0B9-8450-F044-B188-AAAF54FB11D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388028C-9B0B-5F42-9220-5A5A4478E2EC}" type="pres">
      <dgm:prSet presAssocID="{3CB8AF33-6B61-0246-AF9A-12CC4266A696}" presName="hierRoot1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CB8004F8-437E-8046-AC0E-33BC69C887C0}" type="pres">
      <dgm:prSet presAssocID="{3CB8AF33-6B61-0246-AF9A-12CC4266A696}" presName="rootComposite1" presStyleCnt="0"/>
      <dgm:spPr/>
      <dgm:t>
        <a:bodyPr/>
        <a:lstStyle/>
        <a:p>
          <a:endParaRPr lang="en-US"/>
        </a:p>
      </dgm:t>
    </dgm:pt>
    <dgm:pt modelId="{2F0EEA44-B274-DD45-9CE5-803C79D04CB2}" type="pres">
      <dgm:prSet presAssocID="{3CB8AF33-6B61-0246-AF9A-12CC4266A696}" presName="rootText1" presStyleLbl="node0" presStyleIdx="0" presStyleCnt="1" custScaleX="165013" custScaleY="2410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C9C5237-90B2-ED44-A3AF-6E0C5CA18677}" type="pres">
      <dgm:prSet presAssocID="{3CB8AF33-6B61-0246-AF9A-12CC4266A696}" presName="rootConnector1" presStyleLbl="node1" presStyleIdx="0" presStyleCnt="0"/>
      <dgm:spPr/>
      <dgm:t>
        <a:bodyPr/>
        <a:lstStyle/>
        <a:p>
          <a:endParaRPr lang="en-US"/>
        </a:p>
      </dgm:t>
    </dgm:pt>
    <dgm:pt modelId="{795C540D-62E6-D74B-A585-F9CCB2D49ED1}" type="pres">
      <dgm:prSet presAssocID="{3CB8AF33-6B61-0246-AF9A-12CC4266A696}" presName="hierChild2" presStyleCnt="0"/>
      <dgm:spPr/>
      <dgm:t>
        <a:bodyPr/>
        <a:lstStyle/>
        <a:p>
          <a:endParaRPr lang="en-US"/>
        </a:p>
      </dgm:t>
    </dgm:pt>
    <dgm:pt modelId="{0F3C035C-3BB5-134B-BCC8-8144CCB8CD6B}" type="pres">
      <dgm:prSet presAssocID="{CB14C6DB-DB57-BB4E-BFF3-C619A1185BB4}" presName="Name37" presStyleLbl="parChTrans1D2" presStyleIdx="0" presStyleCnt="7"/>
      <dgm:spPr/>
      <dgm:t>
        <a:bodyPr/>
        <a:lstStyle/>
        <a:p>
          <a:endParaRPr lang="en-US"/>
        </a:p>
      </dgm:t>
    </dgm:pt>
    <dgm:pt modelId="{2D456CF3-50B5-2249-BC3D-7D67F428701E}" type="pres">
      <dgm:prSet presAssocID="{86BB2282-6488-3448-ACC5-DA0ABC4527A6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56294665-F195-7742-B9E7-E68617B767B7}" type="pres">
      <dgm:prSet presAssocID="{86BB2282-6488-3448-ACC5-DA0ABC4527A6}" presName="rootComposite" presStyleCnt="0"/>
      <dgm:spPr/>
      <dgm:t>
        <a:bodyPr/>
        <a:lstStyle/>
        <a:p>
          <a:endParaRPr lang="en-US"/>
        </a:p>
      </dgm:t>
    </dgm:pt>
    <dgm:pt modelId="{CEF711D9-59F3-B14B-B1A0-797030075ED7}" type="pres">
      <dgm:prSet presAssocID="{86BB2282-6488-3448-ACC5-DA0ABC4527A6}" presName="rootText" presStyleLbl="node2" presStyleIdx="0" presStyleCnt="7" custScaleX="165408" custScaleY="14395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ADFBE21-B0BF-A74B-9798-0327C6CD96DC}" type="pres">
      <dgm:prSet presAssocID="{86BB2282-6488-3448-ACC5-DA0ABC4527A6}" presName="rootConnector" presStyleLbl="node2" presStyleIdx="0" presStyleCnt="7"/>
      <dgm:spPr/>
      <dgm:t>
        <a:bodyPr/>
        <a:lstStyle/>
        <a:p>
          <a:endParaRPr lang="en-US"/>
        </a:p>
      </dgm:t>
    </dgm:pt>
    <dgm:pt modelId="{ECDC9A6A-8640-8D4E-8ECA-4D20C3BC1F96}" type="pres">
      <dgm:prSet presAssocID="{86BB2282-6488-3448-ACC5-DA0ABC4527A6}" presName="hierChild4" presStyleCnt="0"/>
      <dgm:spPr/>
      <dgm:t>
        <a:bodyPr/>
        <a:lstStyle/>
        <a:p>
          <a:endParaRPr lang="en-US"/>
        </a:p>
      </dgm:t>
    </dgm:pt>
    <dgm:pt modelId="{E71BA542-6FCE-8D48-8133-A2809230CB15}" type="pres">
      <dgm:prSet presAssocID="{31B060EC-2E7D-F040-BF44-9AA0E9303B51}" presName="Name37" presStyleLbl="parChTrans1D3" presStyleIdx="0" presStyleCnt="26"/>
      <dgm:spPr/>
      <dgm:t>
        <a:bodyPr/>
        <a:lstStyle/>
        <a:p>
          <a:endParaRPr lang="en-US"/>
        </a:p>
      </dgm:t>
    </dgm:pt>
    <dgm:pt modelId="{CA84CD2E-3EC4-1343-993D-F492562FB8FF}" type="pres">
      <dgm:prSet presAssocID="{2BD3E5CE-E12D-5B4C-AD53-A34CA80EEDA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5FA7AAEC-DAF0-D24F-B28A-8646FF2D9772}" type="pres">
      <dgm:prSet presAssocID="{2BD3E5CE-E12D-5B4C-AD53-A34CA80EEDA1}" presName="rootComposite" presStyleCnt="0"/>
      <dgm:spPr/>
      <dgm:t>
        <a:bodyPr/>
        <a:lstStyle/>
        <a:p>
          <a:endParaRPr lang="en-US"/>
        </a:p>
      </dgm:t>
    </dgm:pt>
    <dgm:pt modelId="{9BE4CC04-FF7B-A748-A948-A530C933B128}" type="pres">
      <dgm:prSet presAssocID="{2BD3E5CE-E12D-5B4C-AD53-A34CA80EEDA1}" presName="rootText" presStyleLbl="node3" presStyleIdx="0" presStyleCnt="26" custScaleX="108756" custScaleY="15833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8199724-ED19-7940-A0B1-464DFFA5103B}" type="pres">
      <dgm:prSet presAssocID="{2BD3E5CE-E12D-5B4C-AD53-A34CA80EEDA1}" presName="rootConnector" presStyleLbl="node3" presStyleIdx="0" presStyleCnt="26"/>
      <dgm:spPr/>
      <dgm:t>
        <a:bodyPr/>
        <a:lstStyle/>
        <a:p>
          <a:endParaRPr lang="en-US"/>
        </a:p>
      </dgm:t>
    </dgm:pt>
    <dgm:pt modelId="{8412AA58-F319-924C-A203-2D7F4CDADC5E}" type="pres">
      <dgm:prSet presAssocID="{2BD3E5CE-E12D-5B4C-AD53-A34CA80EEDA1}" presName="hierChild4" presStyleCnt="0"/>
      <dgm:spPr/>
      <dgm:t>
        <a:bodyPr/>
        <a:lstStyle/>
        <a:p>
          <a:endParaRPr lang="en-US"/>
        </a:p>
      </dgm:t>
    </dgm:pt>
    <dgm:pt modelId="{6FAA0DDB-B193-A24D-8DE1-0EABF5CD5464}" type="pres">
      <dgm:prSet presAssocID="{2BD3E5CE-E12D-5B4C-AD53-A34CA80EEDA1}" presName="hierChild5" presStyleCnt="0"/>
      <dgm:spPr/>
      <dgm:t>
        <a:bodyPr/>
        <a:lstStyle/>
        <a:p>
          <a:endParaRPr lang="en-US"/>
        </a:p>
      </dgm:t>
    </dgm:pt>
    <dgm:pt modelId="{96E9D199-C02B-FE46-8700-C060072CDCEF}" type="pres">
      <dgm:prSet presAssocID="{79D20C6E-0C0A-CD4C-8D7D-F6BBA2E83669}" presName="Name37" presStyleLbl="parChTrans1D3" presStyleIdx="1" presStyleCnt="26"/>
      <dgm:spPr/>
      <dgm:t>
        <a:bodyPr/>
        <a:lstStyle/>
        <a:p>
          <a:endParaRPr lang="en-US"/>
        </a:p>
      </dgm:t>
    </dgm:pt>
    <dgm:pt modelId="{BBB2EA69-8735-564C-B466-1E7F31A00320}" type="pres">
      <dgm:prSet presAssocID="{98AEDFBE-D35C-4B41-9356-C2200A37B93F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FACD5E9F-249E-A044-8AB1-7D0010DEDEC8}" type="pres">
      <dgm:prSet presAssocID="{98AEDFBE-D35C-4B41-9356-C2200A37B93F}" presName="rootComposite" presStyleCnt="0"/>
      <dgm:spPr/>
      <dgm:t>
        <a:bodyPr/>
        <a:lstStyle/>
        <a:p>
          <a:endParaRPr lang="en-US"/>
        </a:p>
      </dgm:t>
    </dgm:pt>
    <dgm:pt modelId="{A5F4DBFF-B532-5B4E-BEAE-E9E34C58B0BC}" type="pres">
      <dgm:prSet presAssocID="{98AEDFBE-D35C-4B41-9356-C2200A37B93F}" presName="rootText" presStyleLbl="node3" presStyleIdx="1" presStyleCnt="26" custScaleX="122915" custScaleY="11987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CDAC7E2-40B8-E044-86D1-C5A2AB9617A7}" type="pres">
      <dgm:prSet presAssocID="{98AEDFBE-D35C-4B41-9356-C2200A37B93F}" presName="rootConnector" presStyleLbl="node3" presStyleIdx="1" presStyleCnt="26"/>
      <dgm:spPr/>
      <dgm:t>
        <a:bodyPr/>
        <a:lstStyle/>
        <a:p>
          <a:endParaRPr lang="en-US"/>
        </a:p>
      </dgm:t>
    </dgm:pt>
    <dgm:pt modelId="{42F1607D-F36C-3748-AA60-253F34A0E3E3}" type="pres">
      <dgm:prSet presAssocID="{98AEDFBE-D35C-4B41-9356-C2200A37B93F}" presName="hierChild4" presStyleCnt="0"/>
      <dgm:spPr/>
      <dgm:t>
        <a:bodyPr/>
        <a:lstStyle/>
        <a:p>
          <a:endParaRPr lang="en-US"/>
        </a:p>
      </dgm:t>
    </dgm:pt>
    <dgm:pt modelId="{79D24533-6018-C44A-8839-982D244902DD}" type="pres">
      <dgm:prSet presAssocID="{98AEDFBE-D35C-4B41-9356-C2200A37B93F}" presName="hierChild5" presStyleCnt="0"/>
      <dgm:spPr/>
      <dgm:t>
        <a:bodyPr/>
        <a:lstStyle/>
        <a:p>
          <a:endParaRPr lang="en-US"/>
        </a:p>
      </dgm:t>
    </dgm:pt>
    <dgm:pt modelId="{728E6CAD-F6A9-AC4E-ABF6-0B3D1C707506}" type="pres">
      <dgm:prSet presAssocID="{14079B05-87A2-0145-8C39-A0DF4FCD69B2}" presName="Name37" presStyleLbl="parChTrans1D3" presStyleIdx="2" presStyleCnt="26"/>
      <dgm:spPr/>
      <dgm:t>
        <a:bodyPr/>
        <a:lstStyle/>
        <a:p>
          <a:endParaRPr lang="en-US"/>
        </a:p>
      </dgm:t>
    </dgm:pt>
    <dgm:pt modelId="{00A47797-10C1-B043-A395-01C72F5CC41E}" type="pres">
      <dgm:prSet presAssocID="{6CA49A44-B6CA-C44B-8556-CEB2429E9A9E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4222F84-9974-9144-A009-4D5715DB69B0}" type="pres">
      <dgm:prSet presAssocID="{6CA49A44-B6CA-C44B-8556-CEB2429E9A9E}" presName="rootComposite" presStyleCnt="0"/>
      <dgm:spPr/>
      <dgm:t>
        <a:bodyPr/>
        <a:lstStyle/>
        <a:p>
          <a:endParaRPr lang="en-US"/>
        </a:p>
      </dgm:t>
    </dgm:pt>
    <dgm:pt modelId="{2B2DC2DF-3F55-BE41-9A55-02C7BB3F6DAB}" type="pres">
      <dgm:prSet presAssocID="{6CA49A44-B6CA-C44B-8556-CEB2429E9A9E}" presName="rootText" presStyleLbl="node3" presStyleIdx="2" presStyleCnt="26" custScaleX="132906" custScaleY="10940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F8E7068-BA6D-394E-B61D-168BEAF4ACFE}" type="pres">
      <dgm:prSet presAssocID="{6CA49A44-B6CA-C44B-8556-CEB2429E9A9E}" presName="rootConnector" presStyleLbl="node3" presStyleIdx="2" presStyleCnt="26"/>
      <dgm:spPr/>
      <dgm:t>
        <a:bodyPr/>
        <a:lstStyle/>
        <a:p>
          <a:endParaRPr lang="en-US"/>
        </a:p>
      </dgm:t>
    </dgm:pt>
    <dgm:pt modelId="{0A22CD91-F78C-3942-ABA7-4C4FD22E2AE4}" type="pres">
      <dgm:prSet presAssocID="{6CA49A44-B6CA-C44B-8556-CEB2429E9A9E}" presName="hierChild4" presStyleCnt="0"/>
      <dgm:spPr/>
      <dgm:t>
        <a:bodyPr/>
        <a:lstStyle/>
        <a:p>
          <a:endParaRPr lang="en-US"/>
        </a:p>
      </dgm:t>
    </dgm:pt>
    <dgm:pt modelId="{503697DE-B4D5-9F40-BB0C-6693DF71FD5C}" type="pres">
      <dgm:prSet presAssocID="{6CA49A44-B6CA-C44B-8556-CEB2429E9A9E}" presName="hierChild5" presStyleCnt="0"/>
      <dgm:spPr/>
      <dgm:t>
        <a:bodyPr/>
        <a:lstStyle/>
        <a:p>
          <a:endParaRPr lang="en-US"/>
        </a:p>
      </dgm:t>
    </dgm:pt>
    <dgm:pt modelId="{E2592081-B82E-A34B-97CA-D6F8EAFA693F}" type="pres">
      <dgm:prSet presAssocID="{86BB2282-6488-3448-ACC5-DA0ABC4527A6}" presName="hierChild5" presStyleCnt="0"/>
      <dgm:spPr/>
      <dgm:t>
        <a:bodyPr/>
        <a:lstStyle/>
        <a:p>
          <a:endParaRPr lang="en-US"/>
        </a:p>
      </dgm:t>
    </dgm:pt>
    <dgm:pt modelId="{C7FA87E4-C738-481A-81DB-69985D5B722B}" type="pres">
      <dgm:prSet presAssocID="{83D0DE96-57F9-4026-95D2-07630E3A5F98}" presName="Name37" presStyleLbl="parChTrans1D2" presStyleIdx="1" presStyleCnt="7"/>
      <dgm:spPr/>
      <dgm:t>
        <a:bodyPr/>
        <a:lstStyle/>
        <a:p>
          <a:endParaRPr lang="en-US"/>
        </a:p>
      </dgm:t>
    </dgm:pt>
    <dgm:pt modelId="{914518CB-0AF8-4CEA-BF8B-AC60AA59C9E3}" type="pres">
      <dgm:prSet presAssocID="{5A23C72C-3FC6-4D0D-A009-724CEC6E2E6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92718712-4A62-41D5-BAD3-64BF3E5A378C}" type="pres">
      <dgm:prSet presAssocID="{5A23C72C-3FC6-4D0D-A009-724CEC6E2E64}" presName="rootComposite" presStyleCnt="0"/>
      <dgm:spPr/>
      <dgm:t>
        <a:bodyPr/>
        <a:lstStyle/>
        <a:p>
          <a:endParaRPr lang="en-US"/>
        </a:p>
      </dgm:t>
    </dgm:pt>
    <dgm:pt modelId="{2AC6AFF1-941A-485C-81ED-A64F52D02849}" type="pres">
      <dgm:prSet presAssocID="{5A23C72C-3FC6-4D0D-A009-724CEC6E2E64}" presName="rootText" presStyleLbl="node2" presStyleIdx="1" presStyleCnt="7" custScaleX="161732" custScaleY="16640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74EF4C1-0C2D-49D4-AE2C-425A62A153D6}" type="pres">
      <dgm:prSet presAssocID="{5A23C72C-3FC6-4D0D-A009-724CEC6E2E64}" presName="rootConnector" presStyleLbl="node2" presStyleIdx="1" presStyleCnt="7"/>
      <dgm:spPr/>
      <dgm:t>
        <a:bodyPr/>
        <a:lstStyle/>
        <a:p>
          <a:endParaRPr lang="en-US"/>
        </a:p>
      </dgm:t>
    </dgm:pt>
    <dgm:pt modelId="{09889485-50A2-4B2F-96C3-F0BE9C815848}" type="pres">
      <dgm:prSet presAssocID="{5A23C72C-3FC6-4D0D-A009-724CEC6E2E64}" presName="hierChild4" presStyleCnt="0"/>
      <dgm:spPr/>
      <dgm:t>
        <a:bodyPr/>
        <a:lstStyle/>
        <a:p>
          <a:endParaRPr lang="en-US"/>
        </a:p>
      </dgm:t>
    </dgm:pt>
    <dgm:pt modelId="{83102ABA-CCF2-47F7-AB41-3EE991C6F1C2}" type="pres">
      <dgm:prSet presAssocID="{557E96D1-71F7-43F0-A58A-B76E7EE799CD}" presName="Name37" presStyleLbl="parChTrans1D3" presStyleIdx="3" presStyleCnt="26"/>
      <dgm:spPr/>
      <dgm:t>
        <a:bodyPr/>
        <a:lstStyle/>
        <a:p>
          <a:endParaRPr lang="en-US"/>
        </a:p>
      </dgm:t>
    </dgm:pt>
    <dgm:pt modelId="{4A3A8501-C5DD-4EB7-9449-01FC7E7C614F}" type="pres">
      <dgm:prSet presAssocID="{A0CAD32D-8FFD-4FC9-9C6A-41919C8F1CC5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8F76787-29A8-4F71-9BF1-99EE934742BA}" type="pres">
      <dgm:prSet presAssocID="{A0CAD32D-8FFD-4FC9-9C6A-41919C8F1CC5}" presName="rootComposite" presStyleCnt="0"/>
      <dgm:spPr/>
      <dgm:t>
        <a:bodyPr/>
        <a:lstStyle/>
        <a:p>
          <a:endParaRPr lang="en-US"/>
        </a:p>
      </dgm:t>
    </dgm:pt>
    <dgm:pt modelId="{0E0415F5-1888-403F-A30A-477229167A63}" type="pres">
      <dgm:prSet presAssocID="{A0CAD32D-8FFD-4FC9-9C6A-41919C8F1CC5}" presName="rootText" presStyleLbl="node3" presStyleIdx="3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CA70B47-0B68-40B1-AE2F-3746C2C93021}" type="pres">
      <dgm:prSet presAssocID="{A0CAD32D-8FFD-4FC9-9C6A-41919C8F1CC5}" presName="rootConnector" presStyleLbl="node3" presStyleIdx="3" presStyleCnt="26"/>
      <dgm:spPr/>
      <dgm:t>
        <a:bodyPr/>
        <a:lstStyle/>
        <a:p>
          <a:endParaRPr lang="en-US"/>
        </a:p>
      </dgm:t>
    </dgm:pt>
    <dgm:pt modelId="{F72FCF15-6462-4B40-A109-5ED0CBDA8E4A}" type="pres">
      <dgm:prSet presAssocID="{A0CAD32D-8FFD-4FC9-9C6A-41919C8F1CC5}" presName="hierChild4" presStyleCnt="0"/>
      <dgm:spPr/>
      <dgm:t>
        <a:bodyPr/>
        <a:lstStyle/>
        <a:p>
          <a:endParaRPr lang="en-US"/>
        </a:p>
      </dgm:t>
    </dgm:pt>
    <dgm:pt modelId="{9AF7F9AC-9DC8-4D28-86E5-C31D5EB87672}" type="pres">
      <dgm:prSet presAssocID="{A0CAD32D-8FFD-4FC9-9C6A-41919C8F1CC5}" presName="hierChild5" presStyleCnt="0"/>
      <dgm:spPr/>
      <dgm:t>
        <a:bodyPr/>
        <a:lstStyle/>
        <a:p>
          <a:endParaRPr lang="en-US"/>
        </a:p>
      </dgm:t>
    </dgm:pt>
    <dgm:pt modelId="{1F528D97-F5E3-4886-B4A8-EB1DEAF75819}" type="pres">
      <dgm:prSet presAssocID="{47EE1774-2CD7-4F99-A709-571446A05B7F}" presName="Name37" presStyleLbl="parChTrans1D3" presStyleIdx="4" presStyleCnt="26"/>
      <dgm:spPr/>
      <dgm:t>
        <a:bodyPr/>
        <a:lstStyle/>
        <a:p>
          <a:endParaRPr lang="en-US"/>
        </a:p>
      </dgm:t>
    </dgm:pt>
    <dgm:pt modelId="{7C692226-9CC2-4AC6-BF35-AE733C08C7B8}" type="pres">
      <dgm:prSet presAssocID="{EEB03E08-50E7-4742-A585-095521C6CFB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743114E-A423-4BA9-96EC-F798BEE5AC9D}" type="pres">
      <dgm:prSet presAssocID="{EEB03E08-50E7-4742-A585-095521C6CFB1}" presName="rootComposite" presStyleCnt="0"/>
      <dgm:spPr/>
      <dgm:t>
        <a:bodyPr/>
        <a:lstStyle/>
        <a:p>
          <a:endParaRPr lang="en-US"/>
        </a:p>
      </dgm:t>
    </dgm:pt>
    <dgm:pt modelId="{384DC739-CE3D-4BB2-AE2C-E7DC631F8666}" type="pres">
      <dgm:prSet presAssocID="{EEB03E08-50E7-4742-A585-095521C6CFB1}" presName="rootText" presStyleLbl="node3" presStyleIdx="4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EDDA2DB-030A-4222-B7A1-707B852EE6D8}" type="pres">
      <dgm:prSet presAssocID="{EEB03E08-50E7-4742-A585-095521C6CFB1}" presName="rootConnector" presStyleLbl="node3" presStyleIdx="4" presStyleCnt="26"/>
      <dgm:spPr/>
      <dgm:t>
        <a:bodyPr/>
        <a:lstStyle/>
        <a:p>
          <a:endParaRPr lang="en-US"/>
        </a:p>
      </dgm:t>
    </dgm:pt>
    <dgm:pt modelId="{8FA9A7B5-8871-4B5E-BA71-2CA4D5F3C77F}" type="pres">
      <dgm:prSet presAssocID="{EEB03E08-50E7-4742-A585-095521C6CFB1}" presName="hierChild4" presStyleCnt="0"/>
      <dgm:spPr/>
      <dgm:t>
        <a:bodyPr/>
        <a:lstStyle/>
        <a:p>
          <a:endParaRPr lang="en-US"/>
        </a:p>
      </dgm:t>
    </dgm:pt>
    <dgm:pt modelId="{D7478595-21A9-4FC6-8C4E-71D9A60BE1BD}" type="pres">
      <dgm:prSet presAssocID="{EEB03E08-50E7-4742-A585-095521C6CFB1}" presName="hierChild5" presStyleCnt="0"/>
      <dgm:spPr/>
      <dgm:t>
        <a:bodyPr/>
        <a:lstStyle/>
        <a:p>
          <a:endParaRPr lang="en-US"/>
        </a:p>
      </dgm:t>
    </dgm:pt>
    <dgm:pt modelId="{239764D4-6F84-4FF2-8059-26E8B73A7ECE}" type="pres">
      <dgm:prSet presAssocID="{CC43A177-92CA-4ABA-B070-DAF6466A9978}" presName="Name37" presStyleLbl="parChTrans1D3" presStyleIdx="5" presStyleCnt="26"/>
      <dgm:spPr/>
      <dgm:t>
        <a:bodyPr/>
        <a:lstStyle/>
        <a:p>
          <a:endParaRPr lang="en-US"/>
        </a:p>
      </dgm:t>
    </dgm:pt>
    <dgm:pt modelId="{3DAFC594-27C4-4D73-A9E8-C9A8BFEE9812}" type="pres">
      <dgm:prSet presAssocID="{520D69FC-D5FC-42BF-BDAF-EF0187E71BD7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5D71790-CBFC-4C88-8352-7EABBCAD77EF}" type="pres">
      <dgm:prSet presAssocID="{520D69FC-D5FC-42BF-BDAF-EF0187E71BD7}" presName="rootComposite" presStyleCnt="0"/>
      <dgm:spPr/>
      <dgm:t>
        <a:bodyPr/>
        <a:lstStyle/>
        <a:p>
          <a:endParaRPr lang="en-US"/>
        </a:p>
      </dgm:t>
    </dgm:pt>
    <dgm:pt modelId="{7EAAE061-7AA9-4D14-8750-FD39214D8ECB}" type="pres">
      <dgm:prSet presAssocID="{520D69FC-D5FC-42BF-BDAF-EF0187E71BD7}" presName="rootText" presStyleLbl="node3" presStyleIdx="5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D4DC6F-18DD-48FC-A11B-E52CF53F2F45}" type="pres">
      <dgm:prSet presAssocID="{520D69FC-D5FC-42BF-BDAF-EF0187E71BD7}" presName="rootConnector" presStyleLbl="node3" presStyleIdx="5" presStyleCnt="26"/>
      <dgm:spPr/>
      <dgm:t>
        <a:bodyPr/>
        <a:lstStyle/>
        <a:p>
          <a:endParaRPr lang="en-US"/>
        </a:p>
      </dgm:t>
    </dgm:pt>
    <dgm:pt modelId="{E779C571-15B7-4CA0-8628-10FA200782C5}" type="pres">
      <dgm:prSet presAssocID="{520D69FC-D5FC-42BF-BDAF-EF0187E71BD7}" presName="hierChild4" presStyleCnt="0"/>
      <dgm:spPr/>
      <dgm:t>
        <a:bodyPr/>
        <a:lstStyle/>
        <a:p>
          <a:endParaRPr lang="en-US"/>
        </a:p>
      </dgm:t>
    </dgm:pt>
    <dgm:pt modelId="{890CF023-8FA3-4C78-9B86-F02BE9176C3D}" type="pres">
      <dgm:prSet presAssocID="{A27CB58C-6FAA-44E6-87B6-B4E9254E2C98}" presName="Name37" presStyleLbl="parChTrans1D4" presStyleIdx="0" presStyleCnt="24"/>
      <dgm:spPr/>
      <dgm:t>
        <a:bodyPr/>
        <a:lstStyle/>
        <a:p>
          <a:endParaRPr lang="en-US"/>
        </a:p>
      </dgm:t>
    </dgm:pt>
    <dgm:pt modelId="{5085D89F-0B8F-45AF-B24D-7EEA0B0929FA}" type="pres">
      <dgm:prSet presAssocID="{38EBB283-B74D-4C44-810C-8E0B42984EBB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3D28671D-83BB-4D71-9988-38E5A5A60978}" type="pres">
      <dgm:prSet presAssocID="{38EBB283-B74D-4C44-810C-8E0B42984EBB}" presName="rootComposite" presStyleCnt="0"/>
      <dgm:spPr/>
      <dgm:t>
        <a:bodyPr/>
        <a:lstStyle/>
        <a:p>
          <a:endParaRPr lang="en-US"/>
        </a:p>
      </dgm:t>
    </dgm:pt>
    <dgm:pt modelId="{54C9B0D0-A269-48F6-B2C9-1138F4455900}" type="pres">
      <dgm:prSet presAssocID="{38EBB283-B74D-4C44-810C-8E0B42984EBB}" presName="rootText" presStyleLbl="node4" presStyleIdx="0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3C00476-650F-4085-A4E6-7F51C8BEC78E}" type="pres">
      <dgm:prSet presAssocID="{38EBB283-B74D-4C44-810C-8E0B42984EBB}" presName="rootConnector" presStyleLbl="node4" presStyleIdx="0" presStyleCnt="24"/>
      <dgm:spPr/>
      <dgm:t>
        <a:bodyPr/>
        <a:lstStyle/>
        <a:p>
          <a:endParaRPr lang="en-US"/>
        </a:p>
      </dgm:t>
    </dgm:pt>
    <dgm:pt modelId="{1A79EE7F-D84A-48A2-9DE9-384DEC9A27B3}" type="pres">
      <dgm:prSet presAssocID="{38EBB283-B74D-4C44-810C-8E0B42984EBB}" presName="hierChild4" presStyleCnt="0"/>
      <dgm:spPr/>
      <dgm:t>
        <a:bodyPr/>
        <a:lstStyle/>
        <a:p>
          <a:endParaRPr lang="en-US"/>
        </a:p>
      </dgm:t>
    </dgm:pt>
    <dgm:pt modelId="{E524622D-7B8D-49EA-ACB9-EAC4B6A57106}" type="pres">
      <dgm:prSet presAssocID="{38EBB283-B74D-4C44-810C-8E0B42984EBB}" presName="hierChild5" presStyleCnt="0"/>
      <dgm:spPr/>
      <dgm:t>
        <a:bodyPr/>
        <a:lstStyle/>
        <a:p>
          <a:endParaRPr lang="en-US"/>
        </a:p>
      </dgm:t>
    </dgm:pt>
    <dgm:pt modelId="{0041C0D2-9FDB-4F72-8855-9747A64730EA}" type="pres">
      <dgm:prSet presAssocID="{520D69FC-D5FC-42BF-BDAF-EF0187E71BD7}" presName="hierChild5" presStyleCnt="0"/>
      <dgm:spPr/>
      <dgm:t>
        <a:bodyPr/>
        <a:lstStyle/>
        <a:p>
          <a:endParaRPr lang="en-US"/>
        </a:p>
      </dgm:t>
    </dgm:pt>
    <dgm:pt modelId="{60927488-53BF-4D66-AC43-8F1DEDD1E996}" type="pres">
      <dgm:prSet presAssocID="{5A23C72C-3FC6-4D0D-A009-724CEC6E2E64}" presName="hierChild5" presStyleCnt="0"/>
      <dgm:spPr/>
      <dgm:t>
        <a:bodyPr/>
        <a:lstStyle/>
        <a:p>
          <a:endParaRPr lang="en-US"/>
        </a:p>
      </dgm:t>
    </dgm:pt>
    <dgm:pt modelId="{3B7AFFE8-B486-4752-92E1-E6482F89B632}" type="pres">
      <dgm:prSet presAssocID="{CCE56608-D740-4950-9E6D-3724D1EFC11F}" presName="Name37" presStyleLbl="parChTrans1D2" presStyleIdx="2" presStyleCnt="7"/>
      <dgm:spPr/>
      <dgm:t>
        <a:bodyPr/>
        <a:lstStyle/>
        <a:p>
          <a:endParaRPr lang="en-US"/>
        </a:p>
      </dgm:t>
    </dgm:pt>
    <dgm:pt modelId="{6C96512E-9124-4A67-A33B-5B71EDB54851}" type="pres">
      <dgm:prSet presAssocID="{A5CAB07F-F53E-4B30-8CDA-C24119F4B3C9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B54B584-E070-4678-9F12-F0362E371B45}" type="pres">
      <dgm:prSet presAssocID="{A5CAB07F-F53E-4B30-8CDA-C24119F4B3C9}" presName="rootComposite" presStyleCnt="0"/>
      <dgm:spPr/>
      <dgm:t>
        <a:bodyPr/>
        <a:lstStyle/>
        <a:p>
          <a:endParaRPr lang="en-US"/>
        </a:p>
      </dgm:t>
    </dgm:pt>
    <dgm:pt modelId="{193DAF9D-26E3-4735-9960-B99BC7AAC7D1}" type="pres">
      <dgm:prSet presAssocID="{A5CAB07F-F53E-4B30-8CDA-C24119F4B3C9}" presName="rootText" presStyleLbl="node2" presStyleIdx="2" presStyleCnt="7" custScaleX="185899" custScaleY="1596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5E68786-71FF-4806-8C2A-784CF2341040}" type="pres">
      <dgm:prSet presAssocID="{A5CAB07F-F53E-4B30-8CDA-C24119F4B3C9}" presName="rootConnector" presStyleLbl="node2" presStyleIdx="2" presStyleCnt="7"/>
      <dgm:spPr/>
      <dgm:t>
        <a:bodyPr/>
        <a:lstStyle/>
        <a:p>
          <a:endParaRPr lang="en-US"/>
        </a:p>
      </dgm:t>
    </dgm:pt>
    <dgm:pt modelId="{936B2D38-D3C7-4115-AE99-09EAE8E00CFA}" type="pres">
      <dgm:prSet presAssocID="{A5CAB07F-F53E-4B30-8CDA-C24119F4B3C9}" presName="hierChild4" presStyleCnt="0"/>
      <dgm:spPr/>
      <dgm:t>
        <a:bodyPr/>
        <a:lstStyle/>
        <a:p>
          <a:endParaRPr lang="en-US"/>
        </a:p>
      </dgm:t>
    </dgm:pt>
    <dgm:pt modelId="{F6596613-2544-4230-A78B-02CD27D4E46F}" type="pres">
      <dgm:prSet presAssocID="{A759343C-E5CE-460C-9008-BACF2AAF9EB8}" presName="Name37" presStyleLbl="parChTrans1D3" presStyleIdx="6" presStyleCnt="26"/>
      <dgm:spPr/>
      <dgm:t>
        <a:bodyPr/>
        <a:lstStyle/>
        <a:p>
          <a:endParaRPr lang="en-US"/>
        </a:p>
      </dgm:t>
    </dgm:pt>
    <dgm:pt modelId="{DAB8565A-8B51-4BD3-A9F2-7B7F81441FE7}" type="pres">
      <dgm:prSet presAssocID="{43E506B9-FE53-4BC2-9449-2D303F19CE1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E2D6C63-2CF0-44DC-9892-0D42005FC7DC}" type="pres">
      <dgm:prSet presAssocID="{43E506B9-FE53-4BC2-9449-2D303F19CE14}" presName="rootComposite" presStyleCnt="0"/>
      <dgm:spPr/>
      <dgm:t>
        <a:bodyPr/>
        <a:lstStyle/>
        <a:p>
          <a:endParaRPr lang="en-US"/>
        </a:p>
      </dgm:t>
    </dgm:pt>
    <dgm:pt modelId="{6FE0E877-A263-4947-BC3D-D18AC083D843}" type="pres">
      <dgm:prSet presAssocID="{43E506B9-FE53-4BC2-9449-2D303F19CE14}" presName="rootText" presStyleLbl="node3" presStyleIdx="6" presStyleCnt="26" custScaleX="145605" custScaleY="16736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3794E9-F78B-4F2A-B3AD-A6BB38D67AAF}" type="pres">
      <dgm:prSet presAssocID="{43E506B9-FE53-4BC2-9449-2D303F19CE14}" presName="rootConnector" presStyleLbl="node3" presStyleIdx="6" presStyleCnt="26"/>
      <dgm:spPr/>
      <dgm:t>
        <a:bodyPr/>
        <a:lstStyle/>
        <a:p>
          <a:endParaRPr lang="en-US"/>
        </a:p>
      </dgm:t>
    </dgm:pt>
    <dgm:pt modelId="{F8E33F94-4F49-4A36-8DD7-77CC3D36761B}" type="pres">
      <dgm:prSet presAssocID="{43E506B9-FE53-4BC2-9449-2D303F19CE14}" presName="hierChild4" presStyleCnt="0"/>
      <dgm:spPr/>
      <dgm:t>
        <a:bodyPr/>
        <a:lstStyle/>
        <a:p>
          <a:endParaRPr lang="en-US"/>
        </a:p>
      </dgm:t>
    </dgm:pt>
    <dgm:pt modelId="{2837C471-592C-465F-8095-CCA8A722FC73}" type="pres">
      <dgm:prSet presAssocID="{E9D2B005-4186-4627-8D75-E89D4085024F}" presName="Name37" presStyleLbl="parChTrans1D4" presStyleIdx="1" presStyleCnt="24"/>
      <dgm:spPr/>
      <dgm:t>
        <a:bodyPr/>
        <a:lstStyle/>
        <a:p>
          <a:endParaRPr lang="en-US"/>
        </a:p>
      </dgm:t>
    </dgm:pt>
    <dgm:pt modelId="{25291C5C-9006-4F60-B7BF-21B67DBC5ABE}" type="pres">
      <dgm:prSet presAssocID="{2E4F81D9-DA4B-4187-9E08-299E37F9E810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5B20BC74-5E22-4C01-B186-A3BD974ECF42}" type="pres">
      <dgm:prSet presAssocID="{2E4F81D9-DA4B-4187-9E08-299E37F9E810}" presName="rootComposite" presStyleCnt="0"/>
      <dgm:spPr/>
      <dgm:t>
        <a:bodyPr/>
        <a:lstStyle/>
        <a:p>
          <a:endParaRPr lang="en-US"/>
        </a:p>
      </dgm:t>
    </dgm:pt>
    <dgm:pt modelId="{43E346AB-463B-406A-999C-22AAFA0F5915}" type="pres">
      <dgm:prSet presAssocID="{2E4F81D9-DA4B-4187-9E08-299E37F9E810}" presName="rootText" presStyleLbl="node4" presStyleIdx="1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C48916B-7113-4B33-8293-8F33AE024553}" type="pres">
      <dgm:prSet presAssocID="{2E4F81D9-DA4B-4187-9E08-299E37F9E810}" presName="rootConnector" presStyleLbl="node4" presStyleIdx="1" presStyleCnt="24"/>
      <dgm:spPr/>
      <dgm:t>
        <a:bodyPr/>
        <a:lstStyle/>
        <a:p>
          <a:endParaRPr lang="en-US"/>
        </a:p>
      </dgm:t>
    </dgm:pt>
    <dgm:pt modelId="{69CF0FB1-2233-4E9D-A6A9-7C4EC1FDBA5E}" type="pres">
      <dgm:prSet presAssocID="{2E4F81D9-DA4B-4187-9E08-299E37F9E810}" presName="hierChild4" presStyleCnt="0"/>
      <dgm:spPr/>
      <dgm:t>
        <a:bodyPr/>
        <a:lstStyle/>
        <a:p>
          <a:endParaRPr lang="en-US"/>
        </a:p>
      </dgm:t>
    </dgm:pt>
    <dgm:pt modelId="{DF7AD3B1-43E4-44A8-83BE-CB17F5B057E6}" type="pres">
      <dgm:prSet presAssocID="{BF3D7053-CAC9-4A5C-8743-F021AA4DB984}" presName="Name37" presStyleLbl="parChTrans1D4" presStyleIdx="2" presStyleCnt="24"/>
      <dgm:spPr/>
      <dgm:t>
        <a:bodyPr/>
        <a:lstStyle/>
        <a:p>
          <a:endParaRPr lang="en-US"/>
        </a:p>
      </dgm:t>
    </dgm:pt>
    <dgm:pt modelId="{180073AD-92F3-4A10-8514-9223B261E1F8}" type="pres">
      <dgm:prSet presAssocID="{C6BB844F-8948-42D9-A3BF-9FCF5869346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21696CE-8AEE-4464-8E81-F2B677606719}" type="pres">
      <dgm:prSet presAssocID="{C6BB844F-8948-42D9-A3BF-9FCF58693464}" presName="rootComposite" presStyleCnt="0"/>
      <dgm:spPr/>
      <dgm:t>
        <a:bodyPr/>
        <a:lstStyle/>
        <a:p>
          <a:endParaRPr lang="en-US"/>
        </a:p>
      </dgm:t>
    </dgm:pt>
    <dgm:pt modelId="{C495D775-B16A-4514-93A2-DE3D4B48E81F}" type="pres">
      <dgm:prSet presAssocID="{C6BB844F-8948-42D9-A3BF-9FCF58693464}" presName="rootText" presStyleLbl="node4" presStyleIdx="2" presStyleCnt="24" custScaleX="129131" custScaleY="1635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292427A-BD1B-4485-91A7-EF59FAECA8FE}" type="pres">
      <dgm:prSet presAssocID="{C6BB844F-8948-42D9-A3BF-9FCF58693464}" presName="rootConnector" presStyleLbl="node4" presStyleIdx="2" presStyleCnt="24"/>
      <dgm:spPr/>
      <dgm:t>
        <a:bodyPr/>
        <a:lstStyle/>
        <a:p>
          <a:endParaRPr lang="en-US"/>
        </a:p>
      </dgm:t>
    </dgm:pt>
    <dgm:pt modelId="{D629E550-99CD-450D-BAA3-CA315AE51CF4}" type="pres">
      <dgm:prSet presAssocID="{C6BB844F-8948-42D9-A3BF-9FCF58693464}" presName="hierChild4" presStyleCnt="0"/>
      <dgm:spPr/>
      <dgm:t>
        <a:bodyPr/>
        <a:lstStyle/>
        <a:p>
          <a:endParaRPr lang="en-US"/>
        </a:p>
      </dgm:t>
    </dgm:pt>
    <dgm:pt modelId="{9049EAF2-504F-47B3-8983-707249AB66C0}" type="pres">
      <dgm:prSet presAssocID="{C6BB844F-8948-42D9-A3BF-9FCF58693464}" presName="hierChild5" presStyleCnt="0"/>
      <dgm:spPr/>
      <dgm:t>
        <a:bodyPr/>
        <a:lstStyle/>
        <a:p>
          <a:endParaRPr lang="en-US"/>
        </a:p>
      </dgm:t>
    </dgm:pt>
    <dgm:pt modelId="{8E78F2FE-067B-40EB-BDE2-4F43B37D9EAB}" type="pres">
      <dgm:prSet presAssocID="{2E4F81D9-DA4B-4187-9E08-299E37F9E810}" presName="hierChild5" presStyleCnt="0"/>
      <dgm:spPr/>
      <dgm:t>
        <a:bodyPr/>
        <a:lstStyle/>
        <a:p>
          <a:endParaRPr lang="en-US"/>
        </a:p>
      </dgm:t>
    </dgm:pt>
    <dgm:pt modelId="{1892F40B-B5B9-4697-8557-23112D08ADD3}" type="pres">
      <dgm:prSet presAssocID="{43E506B9-FE53-4BC2-9449-2D303F19CE14}" presName="hierChild5" presStyleCnt="0"/>
      <dgm:spPr/>
      <dgm:t>
        <a:bodyPr/>
        <a:lstStyle/>
        <a:p>
          <a:endParaRPr lang="en-US"/>
        </a:p>
      </dgm:t>
    </dgm:pt>
    <dgm:pt modelId="{D865B015-6ECE-41D7-BA16-6705B7460FB8}" type="pres">
      <dgm:prSet presAssocID="{159446F9-A1B6-4B44-8570-1236E5B327D5}" presName="Name37" presStyleLbl="parChTrans1D3" presStyleIdx="7" presStyleCnt="26"/>
      <dgm:spPr/>
      <dgm:t>
        <a:bodyPr/>
        <a:lstStyle/>
        <a:p>
          <a:endParaRPr lang="en-US"/>
        </a:p>
      </dgm:t>
    </dgm:pt>
    <dgm:pt modelId="{B1D7B08A-37F6-458F-B4B2-401E347E1133}" type="pres">
      <dgm:prSet presAssocID="{B43F7376-93C3-4866-ADF2-7FE5FBFD44C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0ADD6E0-5930-4DBE-AF28-28115E17D42A}" type="pres">
      <dgm:prSet presAssocID="{B43F7376-93C3-4866-ADF2-7FE5FBFD44C1}" presName="rootComposite" presStyleCnt="0"/>
      <dgm:spPr/>
      <dgm:t>
        <a:bodyPr/>
        <a:lstStyle/>
        <a:p>
          <a:endParaRPr lang="en-US"/>
        </a:p>
      </dgm:t>
    </dgm:pt>
    <dgm:pt modelId="{7BF117E5-A434-46B6-8C86-1DFC817C23E1}" type="pres">
      <dgm:prSet presAssocID="{B43F7376-93C3-4866-ADF2-7FE5FBFD44C1}" presName="rootText" presStyleLbl="node3" presStyleIdx="7" presStyleCnt="26" custScaleX="128895" custScaleY="11236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7FC6128-30A0-497F-820B-A4A00AB748D7}" type="pres">
      <dgm:prSet presAssocID="{B43F7376-93C3-4866-ADF2-7FE5FBFD44C1}" presName="rootConnector" presStyleLbl="node3" presStyleIdx="7" presStyleCnt="26"/>
      <dgm:spPr/>
      <dgm:t>
        <a:bodyPr/>
        <a:lstStyle/>
        <a:p>
          <a:endParaRPr lang="en-US"/>
        </a:p>
      </dgm:t>
    </dgm:pt>
    <dgm:pt modelId="{6BCB3204-AA21-4428-876A-836D59644AC4}" type="pres">
      <dgm:prSet presAssocID="{B43F7376-93C3-4866-ADF2-7FE5FBFD44C1}" presName="hierChild4" presStyleCnt="0"/>
      <dgm:spPr/>
      <dgm:t>
        <a:bodyPr/>
        <a:lstStyle/>
        <a:p>
          <a:endParaRPr lang="en-US"/>
        </a:p>
      </dgm:t>
    </dgm:pt>
    <dgm:pt modelId="{8EFB519A-6740-4393-8A82-8129AC4D2EEB}" type="pres">
      <dgm:prSet presAssocID="{B43F7376-93C3-4866-ADF2-7FE5FBFD44C1}" presName="hierChild5" presStyleCnt="0"/>
      <dgm:spPr/>
      <dgm:t>
        <a:bodyPr/>
        <a:lstStyle/>
        <a:p>
          <a:endParaRPr lang="en-US"/>
        </a:p>
      </dgm:t>
    </dgm:pt>
    <dgm:pt modelId="{38A656D8-6957-4100-A136-0D0F138947B2}" type="pres">
      <dgm:prSet presAssocID="{A5CAB07F-F53E-4B30-8CDA-C24119F4B3C9}" presName="hierChild5" presStyleCnt="0"/>
      <dgm:spPr/>
      <dgm:t>
        <a:bodyPr/>
        <a:lstStyle/>
        <a:p>
          <a:endParaRPr lang="en-US"/>
        </a:p>
      </dgm:t>
    </dgm:pt>
    <dgm:pt modelId="{E48BBEA1-9A12-0F48-9976-3AC8F1772A94}" type="pres">
      <dgm:prSet presAssocID="{48FB9764-7D40-C746-A062-92363A87DFBC}" presName="Name37" presStyleLbl="parChTrans1D2" presStyleIdx="3" presStyleCnt="7"/>
      <dgm:spPr/>
      <dgm:t>
        <a:bodyPr/>
        <a:lstStyle/>
        <a:p>
          <a:endParaRPr lang="en-US"/>
        </a:p>
      </dgm:t>
    </dgm:pt>
    <dgm:pt modelId="{BBE4F3BC-615B-4447-966E-CADABA33DE0C}" type="pres">
      <dgm:prSet presAssocID="{9B950694-2A0F-AF4A-91B1-72D44728DBEB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C6FC210-8D7C-0148-92BA-A7C5B5E79218}" type="pres">
      <dgm:prSet presAssocID="{9B950694-2A0F-AF4A-91B1-72D44728DBEB}" presName="rootComposite" presStyleCnt="0"/>
      <dgm:spPr/>
      <dgm:t>
        <a:bodyPr/>
        <a:lstStyle/>
        <a:p>
          <a:endParaRPr lang="en-US"/>
        </a:p>
      </dgm:t>
    </dgm:pt>
    <dgm:pt modelId="{D5960617-870C-6D42-B536-04934210FDA5}" type="pres">
      <dgm:prSet presAssocID="{9B950694-2A0F-AF4A-91B1-72D44728DBEB}" presName="rootText" presStyleLbl="node2" presStyleIdx="3" presStyleCnt="7" custScaleX="145272" custScaleY="19086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A7F1C08-71B3-3746-849F-FFCB90115888}" type="pres">
      <dgm:prSet presAssocID="{9B950694-2A0F-AF4A-91B1-72D44728DBEB}" presName="rootConnector" presStyleLbl="node2" presStyleIdx="3" presStyleCnt="7"/>
      <dgm:spPr/>
      <dgm:t>
        <a:bodyPr/>
        <a:lstStyle/>
        <a:p>
          <a:endParaRPr lang="en-US"/>
        </a:p>
      </dgm:t>
    </dgm:pt>
    <dgm:pt modelId="{ACD8932C-2537-7641-B3B9-BD9F21C19E11}" type="pres">
      <dgm:prSet presAssocID="{9B950694-2A0F-AF4A-91B1-72D44728DBEB}" presName="hierChild4" presStyleCnt="0"/>
      <dgm:spPr/>
      <dgm:t>
        <a:bodyPr/>
        <a:lstStyle/>
        <a:p>
          <a:endParaRPr lang="en-US"/>
        </a:p>
      </dgm:t>
    </dgm:pt>
    <dgm:pt modelId="{8E27E3C5-8213-4419-B60D-6A9BA97D5292}" type="pres">
      <dgm:prSet presAssocID="{85D76E6D-9B10-4CD4-864D-16C5C36EF24A}" presName="Name37" presStyleLbl="parChTrans1D3" presStyleIdx="8" presStyleCnt="26"/>
      <dgm:spPr/>
      <dgm:t>
        <a:bodyPr/>
        <a:lstStyle/>
        <a:p>
          <a:endParaRPr lang="en-US"/>
        </a:p>
      </dgm:t>
    </dgm:pt>
    <dgm:pt modelId="{0FCAA27D-D04D-42C8-BC30-55324EAE1897}" type="pres">
      <dgm:prSet presAssocID="{13FB02E6-A689-4E6C-B462-E49DD910980D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6ECE23CD-B919-4414-9BB7-7520288DE60E}" type="pres">
      <dgm:prSet presAssocID="{13FB02E6-A689-4E6C-B462-E49DD910980D}" presName="rootComposite" presStyleCnt="0"/>
      <dgm:spPr/>
      <dgm:t>
        <a:bodyPr/>
        <a:lstStyle/>
        <a:p>
          <a:endParaRPr lang="en-US"/>
        </a:p>
      </dgm:t>
    </dgm:pt>
    <dgm:pt modelId="{1E75DE25-DCEA-49FE-9EEA-0AACBB26D95B}" type="pres">
      <dgm:prSet presAssocID="{13FB02E6-A689-4E6C-B462-E49DD910980D}" presName="rootText" presStyleLbl="node3" presStyleIdx="8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2FACE3E-55A4-4986-A4BF-0826CAEA4FE1}" type="pres">
      <dgm:prSet presAssocID="{13FB02E6-A689-4E6C-B462-E49DD910980D}" presName="rootConnector" presStyleLbl="node3" presStyleIdx="8" presStyleCnt="26"/>
      <dgm:spPr/>
      <dgm:t>
        <a:bodyPr/>
        <a:lstStyle/>
        <a:p>
          <a:endParaRPr lang="en-US"/>
        </a:p>
      </dgm:t>
    </dgm:pt>
    <dgm:pt modelId="{C0E0335B-16F4-4CD7-87C3-D13DF2A40012}" type="pres">
      <dgm:prSet presAssocID="{13FB02E6-A689-4E6C-B462-E49DD910980D}" presName="hierChild4" presStyleCnt="0"/>
      <dgm:spPr/>
      <dgm:t>
        <a:bodyPr/>
        <a:lstStyle/>
        <a:p>
          <a:endParaRPr lang="en-US"/>
        </a:p>
      </dgm:t>
    </dgm:pt>
    <dgm:pt modelId="{C90BC3FC-D11A-4B18-97E2-EA82F85B7E4F}" type="pres">
      <dgm:prSet presAssocID="{13FB02E6-A689-4E6C-B462-E49DD910980D}" presName="hierChild5" presStyleCnt="0"/>
      <dgm:spPr/>
      <dgm:t>
        <a:bodyPr/>
        <a:lstStyle/>
        <a:p>
          <a:endParaRPr lang="en-US"/>
        </a:p>
      </dgm:t>
    </dgm:pt>
    <dgm:pt modelId="{D89CF93D-6C05-4AB9-A6F6-03D90572ED1C}" type="pres">
      <dgm:prSet presAssocID="{6FFC4B3D-8784-4648-8A3A-8E7C4BD906B3}" presName="Name37" presStyleLbl="parChTrans1D3" presStyleIdx="9" presStyleCnt="26"/>
      <dgm:spPr/>
      <dgm:t>
        <a:bodyPr/>
        <a:lstStyle/>
        <a:p>
          <a:endParaRPr lang="en-US"/>
        </a:p>
      </dgm:t>
    </dgm:pt>
    <dgm:pt modelId="{0DBF06F7-9B61-4F0F-B29C-26D220C499F5}" type="pres">
      <dgm:prSet presAssocID="{6ABC6C1F-3F5E-4754-841A-464093772B1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6C33D05E-AD7E-4F14-8B10-EB9F508C39D4}" type="pres">
      <dgm:prSet presAssocID="{6ABC6C1F-3F5E-4754-841A-464093772B12}" presName="rootComposite" presStyleCnt="0"/>
      <dgm:spPr/>
      <dgm:t>
        <a:bodyPr/>
        <a:lstStyle/>
        <a:p>
          <a:endParaRPr lang="en-US"/>
        </a:p>
      </dgm:t>
    </dgm:pt>
    <dgm:pt modelId="{B5E841D5-5F21-4145-B5CD-E6785C54237D}" type="pres">
      <dgm:prSet presAssocID="{6ABC6C1F-3F5E-4754-841A-464093772B12}" presName="rootText" presStyleLbl="node3" presStyleIdx="9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AAD0FBE-8908-465F-865F-6A8C41D8FB5D}" type="pres">
      <dgm:prSet presAssocID="{6ABC6C1F-3F5E-4754-841A-464093772B12}" presName="rootConnector" presStyleLbl="node3" presStyleIdx="9" presStyleCnt="26"/>
      <dgm:spPr/>
      <dgm:t>
        <a:bodyPr/>
        <a:lstStyle/>
        <a:p>
          <a:endParaRPr lang="en-US"/>
        </a:p>
      </dgm:t>
    </dgm:pt>
    <dgm:pt modelId="{428D64C3-2387-4C26-950B-0BB5D5DFFC7C}" type="pres">
      <dgm:prSet presAssocID="{6ABC6C1F-3F5E-4754-841A-464093772B12}" presName="hierChild4" presStyleCnt="0"/>
      <dgm:spPr/>
      <dgm:t>
        <a:bodyPr/>
        <a:lstStyle/>
        <a:p>
          <a:endParaRPr lang="en-US"/>
        </a:p>
      </dgm:t>
    </dgm:pt>
    <dgm:pt modelId="{5AD400A4-5AB3-450A-8431-3567270B4B46}" type="pres">
      <dgm:prSet presAssocID="{18D001BF-94AB-4FB4-80FC-AAC5704529AA}" presName="Name37" presStyleLbl="parChTrans1D4" presStyleIdx="3" presStyleCnt="24"/>
      <dgm:spPr/>
      <dgm:t>
        <a:bodyPr/>
        <a:lstStyle/>
        <a:p>
          <a:endParaRPr lang="en-US"/>
        </a:p>
      </dgm:t>
    </dgm:pt>
    <dgm:pt modelId="{6F05CF8E-920B-4F68-844E-779DBDA4B6C6}" type="pres">
      <dgm:prSet presAssocID="{97A83CC4-D910-4D33-80FA-57B8161D4569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92B4F7E-80C2-4DAE-A246-665D93AE7C68}" type="pres">
      <dgm:prSet presAssocID="{97A83CC4-D910-4D33-80FA-57B8161D4569}" presName="rootComposite" presStyleCnt="0"/>
      <dgm:spPr/>
      <dgm:t>
        <a:bodyPr/>
        <a:lstStyle/>
        <a:p>
          <a:endParaRPr lang="en-US"/>
        </a:p>
      </dgm:t>
    </dgm:pt>
    <dgm:pt modelId="{29C203F4-3D7C-42EC-BA4A-E061CC4402FB}" type="pres">
      <dgm:prSet presAssocID="{97A83CC4-D910-4D33-80FA-57B8161D4569}" presName="rootText" presStyleLbl="node4" presStyleIdx="3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F2B0123-5916-44F2-8974-0F778DB0971A}" type="pres">
      <dgm:prSet presAssocID="{97A83CC4-D910-4D33-80FA-57B8161D4569}" presName="rootConnector" presStyleLbl="node4" presStyleIdx="3" presStyleCnt="24"/>
      <dgm:spPr/>
      <dgm:t>
        <a:bodyPr/>
        <a:lstStyle/>
        <a:p>
          <a:endParaRPr lang="en-US"/>
        </a:p>
      </dgm:t>
    </dgm:pt>
    <dgm:pt modelId="{026CD3F3-DBCA-43F5-9BBE-CB6065AB5895}" type="pres">
      <dgm:prSet presAssocID="{97A83CC4-D910-4D33-80FA-57B8161D4569}" presName="hierChild4" presStyleCnt="0"/>
      <dgm:spPr/>
      <dgm:t>
        <a:bodyPr/>
        <a:lstStyle/>
        <a:p>
          <a:endParaRPr lang="en-US"/>
        </a:p>
      </dgm:t>
    </dgm:pt>
    <dgm:pt modelId="{5B94CB40-13F4-464A-AE21-1DA82A576B6C}" type="pres">
      <dgm:prSet presAssocID="{A1BB05AF-C050-4599-9BB8-A19D98949AC0}" presName="Name37" presStyleLbl="parChTrans1D4" presStyleIdx="4" presStyleCnt="24"/>
      <dgm:spPr/>
      <dgm:t>
        <a:bodyPr/>
        <a:lstStyle/>
        <a:p>
          <a:endParaRPr lang="en-US"/>
        </a:p>
      </dgm:t>
    </dgm:pt>
    <dgm:pt modelId="{317D996D-908C-4B56-A536-E5E3B37ABB3B}" type="pres">
      <dgm:prSet presAssocID="{C47CE0A1-FC52-4336-ADE7-1DDDB5B2ADE7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64CCE78-7DCF-4E4F-BD4E-BA1FC7DB1218}" type="pres">
      <dgm:prSet presAssocID="{C47CE0A1-FC52-4336-ADE7-1DDDB5B2ADE7}" presName="rootComposite" presStyleCnt="0"/>
      <dgm:spPr/>
      <dgm:t>
        <a:bodyPr/>
        <a:lstStyle/>
        <a:p>
          <a:endParaRPr lang="en-US"/>
        </a:p>
      </dgm:t>
    </dgm:pt>
    <dgm:pt modelId="{D35BC2D3-22BE-4D82-BF11-5407A037C199}" type="pres">
      <dgm:prSet presAssocID="{C47CE0A1-FC52-4336-ADE7-1DDDB5B2ADE7}" presName="rootText" presStyleLbl="node4" presStyleIdx="4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5D72846-6F25-496F-A8E5-D6E22D836A91}" type="pres">
      <dgm:prSet presAssocID="{C47CE0A1-FC52-4336-ADE7-1DDDB5B2ADE7}" presName="rootConnector" presStyleLbl="node4" presStyleIdx="4" presStyleCnt="24"/>
      <dgm:spPr/>
      <dgm:t>
        <a:bodyPr/>
        <a:lstStyle/>
        <a:p>
          <a:endParaRPr lang="en-US"/>
        </a:p>
      </dgm:t>
    </dgm:pt>
    <dgm:pt modelId="{4306CF7A-08B5-4A94-9A6C-76247E6A30F3}" type="pres">
      <dgm:prSet presAssocID="{C47CE0A1-FC52-4336-ADE7-1DDDB5B2ADE7}" presName="hierChild4" presStyleCnt="0"/>
      <dgm:spPr/>
      <dgm:t>
        <a:bodyPr/>
        <a:lstStyle/>
        <a:p>
          <a:endParaRPr lang="en-US"/>
        </a:p>
      </dgm:t>
    </dgm:pt>
    <dgm:pt modelId="{F44F4BBD-B24B-4110-80F3-1C6C24137BCA}" type="pres">
      <dgm:prSet presAssocID="{C47CE0A1-FC52-4336-ADE7-1DDDB5B2ADE7}" presName="hierChild5" presStyleCnt="0"/>
      <dgm:spPr/>
      <dgm:t>
        <a:bodyPr/>
        <a:lstStyle/>
        <a:p>
          <a:endParaRPr lang="en-US"/>
        </a:p>
      </dgm:t>
    </dgm:pt>
    <dgm:pt modelId="{A7F979AF-F72C-488D-A625-5D7C3D08F8E4}" type="pres">
      <dgm:prSet presAssocID="{F6CABC60-62B1-4D70-9976-EC52E01367AF}" presName="Name37" presStyleLbl="parChTrans1D4" presStyleIdx="5" presStyleCnt="24"/>
      <dgm:spPr/>
      <dgm:t>
        <a:bodyPr/>
        <a:lstStyle/>
        <a:p>
          <a:endParaRPr lang="en-US"/>
        </a:p>
      </dgm:t>
    </dgm:pt>
    <dgm:pt modelId="{42A8E4FC-F0D4-40CA-A58A-090AA3225340}" type="pres">
      <dgm:prSet presAssocID="{7C06CFF8-C66F-48FF-A903-904877028CCD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8DEEADAE-4536-4830-9061-56597A55D8FB}" type="pres">
      <dgm:prSet presAssocID="{7C06CFF8-C66F-48FF-A903-904877028CCD}" presName="rootComposite" presStyleCnt="0"/>
      <dgm:spPr/>
      <dgm:t>
        <a:bodyPr/>
        <a:lstStyle/>
        <a:p>
          <a:endParaRPr lang="en-US"/>
        </a:p>
      </dgm:t>
    </dgm:pt>
    <dgm:pt modelId="{30C494D3-271A-4B0B-9600-CF5A1C895660}" type="pres">
      <dgm:prSet presAssocID="{7C06CFF8-C66F-48FF-A903-904877028CCD}" presName="rootText" presStyleLbl="node4" presStyleIdx="5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D6EA1AF-84C6-4172-A52D-42FC59E65ED9}" type="pres">
      <dgm:prSet presAssocID="{7C06CFF8-C66F-48FF-A903-904877028CCD}" presName="rootConnector" presStyleLbl="node4" presStyleIdx="5" presStyleCnt="24"/>
      <dgm:spPr/>
      <dgm:t>
        <a:bodyPr/>
        <a:lstStyle/>
        <a:p>
          <a:endParaRPr lang="en-US"/>
        </a:p>
      </dgm:t>
    </dgm:pt>
    <dgm:pt modelId="{85F71BF6-FD35-4988-A738-21E27AA392BF}" type="pres">
      <dgm:prSet presAssocID="{7C06CFF8-C66F-48FF-A903-904877028CCD}" presName="hierChild4" presStyleCnt="0"/>
      <dgm:spPr/>
      <dgm:t>
        <a:bodyPr/>
        <a:lstStyle/>
        <a:p>
          <a:endParaRPr lang="en-US"/>
        </a:p>
      </dgm:t>
    </dgm:pt>
    <dgm:pt modelId="{E38E87D0-023F-42EA-8B22-A3A97221AB56}" type="pres">
      <dgm:prSet presAssocID="{7C06CFF8-C66F-48FF-A903-904877028CCD}" presName="hierChild5" presStyleCnt="0"/>
      <dgm:spPr/>
      <dgm:t>
        <a:bodyPr/>
        <a:lstStyle/>
        <a:p>
          <a:endParaRPr lang="en-US"/>
        </a:p>
      </dgm:t>
    </dgm:pt>
    <dgm:pt modelId="{F07CA873-A293-485D-9CAC-2EC018664B56}" type="pres">
      <dgm:prSet presAssocID="{0DB7BDD5-320F-4946-BF52-124B7727F164}" presName="Name37" presStyleLbl="parChTrans1D4" presStyleIdx="6" presStyleCnt="24"/>
      <dgm:spPr/>
      <dgm:t>
        <a:bodyPr/>
        <a:lstStyle/>
        <a:p>
          <a:endParaRPr lang="en-US"/>
        </a:p>
      </dgm:t>
    </dgm:pt>
    <dgm:pt modelId="{058B1D34-6535-45E7-82D6-FFAE26279C3C}" type="pres">
      <dgm:prSet presAssocID="{C586BC88-CFDF-4E3B-B7F5-E2DA88E066D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0BE08950-5D74-4061-B040-2507C8F1E1CC}" type="pres">
      <dgm:prSet presAssocID="{C586BC88-CFDF-4E3B-B7F5-E2DA88E066D1}" presName="rootComposite" presStyleCnt="0"/>
      <dgm:spPr/>
      <dgm:t>
        <a:bodyPr/>
        <a:lstStyle/>
        <a:p>
          <a:endParaRPr lang="en-US"/>
        </a:p>
      </dgm:t>
    </dgm:pt>
    <dgm:pt modelId="{88219187-BDBA-45BE-83DA-6EBB0CC5D01E}" type="pres">
      <dgm:prSet presAssocID="{C586BC88-CFDF-4E3B-B7F5-E2DA88E066D1}" presName="rootText" presStyleLbl="node4" presStyleIdx="6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B9FBFC0-3877-4211-8E5F-8A567C4F5338}" type="pres">
      <dgm:prSet presAssocID="{C586BC88-CFDF-4E3B-B7F5-E2DA88E066D1}" presName="rootConnector" presStyleLbl="node4" presStyleIdx="6" presStyleCnt="24"/>
      <dgm:spPr/>
      <dgm:t>
        <a:bodyPr/>
        <a:lstStyle/>
        <a:p>
          <a:endParaRPr lang="en-US"/>
        </a:p>
      </dgm:t>
    </dgm:pt>
    <dgm:pt modelId="{C8098265-B023-43B7-9155-08A921FBD4FF}" type="pres">
      <dgm:prSet presAssocID="{C586BC88-CFDF-4E3B-B7F5-E2DA88E066D1}" presName="hierChild4" presStyleCnt="0"/>
      <dgm:spPr/>
      <dgm:t>
        <a:bodyPr/>
        <a:lstStyle/>
        <a:p>
          <a:endParaRPr lang="en-US"/>
        </a:p>
      </dgm:t>
    </dgm:pt>
    <dgm:pt modelId="{DDEAD35C-4E47-4260-887E-012E31C075E9}" type="pres">
      <dgm:prSet presAssocID="{C586BC88-CFDF-4E3B-B7F5-E2DA88E066D1}" presName="hierChild5" presStyleCnt="0"/>
      <dgm:spPr/>
      <dgm:t>
        <a:bodyPr/>
        <a:lstStyle/>
        <a:p>
          <a:endParaRPr lang="en-US"/>
        </a:p>
      </dgm:t>
    </dgm:pt>
    <dgm:pt modelId="{2F41FA6B-E9BD-4C4E-9689-0E5A4064B9E8}" type="pres">
      <dgm:prSet presAssocID="{97A83CC4-D910-4D33-80FA-57B8161D4569}" presName="hierChild5" presStyleCnt="0"/>
      <dgm:spPr/>
      <dgm:t>
        <a:bodyPr/>
        <a:lstStyle/>
        <a:p>
          <a:endParaRPr lang="en-US"/>
        </a:p>
      </dgm:t>
    </dgm:pt>
    <dgm:pt modelId="{BFD979CD-D584-47EC-979F-0E4F588E0987}" type="pres">
      <dgm:prSet presAssocID="{6ABC6C1F-3F5E-4754-841A-464093772B12}" presName="hierChild5" presStyleCnt="0"/>
      <dgm:spPr/>
      <dgm:t>
        <a:bodyPr/>
        <a:lstStyle/>
        <a:p>
          <a:endParaRPr lang="en-US"/>
        </a:p>
      </dgm:t>
    </dgm:pt>
    <dgm:pt modelId="{5DA7BB6E-C7B3-4C1A-94B2-6F1C6D509815}" type="pres">
      <dgm:prSet presAssocID="{AB034492-65CC-4FC9-91CA-7FD7560A6A6A}" presName="Name37" presStyleLbl="parChTrans1D3" presStyleIdx="10" presStyleCnt="26"/>
      <dgm:spPr/>
      <dgm:t>
        <a:bodyPr/>
        <a:lstStyle/>
        <a:p>
          <a:endParaRPr lang="en-US"/>
        </a:p>
      </dgm:t>
    </dgm:pt>
    <dgm:pt modelId="{04285635-FCD7-4600-80F4-65F59ED3C712}" type="pres">
      <dgm:prSet presAssocID="{9EE149A1-3522-4F9E-8CB3-5CF3F7587E9D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7DD0924-0674-4C20-A25C-1D6516FCB219}" type="pres">
      <dgm:prSet presAssocID="{9EE149A1-3522-4F9E-8CB3-5CF3F7587E9D}" presName="rootComposite" presStyleCnt="0"/>
      <dgm:spPr/>
      <dgm:t>
        <a:bodyPr/>
        <a:lstStyle/>
        <a:p>
          <a:endParaRPr lang="en-US"/>
        </a:p>
      </dgm:t>
    </dgm:pt>
    <dgm:pt modelId="{6F085390-E734-4F82-9653-985CC2338627}" type="pres">
      <dgm:prSet presAssocID="{9EE149A1-3522-4F9E-8CB3-5CF3F7587E9D}" presName="rootText" presStyleLbl="node3" presStyleIdx="10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718F63-01D8-46A6-98BA-B9C9A76D6BC4}" type="pres">
      <dgm:prSet presAssocID="{9EE149A1-3522-4F9E-8CB3-5CF3F7587E9D}" presName="rootConnector" presStyleLbl="node3" presStyleIdx="10" presStyleCnt="26"/>
      <dgm:spPr/>
      <dgm:t>
        <a:bodyPr/>
        <a:lstStyle/>
        <a:p>
          <a:endParaRPr lang="en-US"/>
        </a:p>
      </dgm:t>
    </dgm:pt>
    <dgm:pt modelId="{4BCC64E8-8C0D-4B7A-8A27-CE7E5391AFBF}" type="pres">
      <dgm:prSet presAssocID="{9EE149A1-3522-4F9E-8CB3-5CF3F7587E9D}" presName="hierChild4" presStyleCnt="0"/>
      <dgm:spPr/>
      <dgm:t>
        <a:bodyPr/>
        <a:lstStyle/>
        <a:p>
          <a:endParaRPr lang="en-US"/>
        </a:p>
      </dgm:t>
    </dgm:pt>
    <dgm:pt modelId="{D788428A-77B3-4D77-A437-4261BE6DA850}" type="pres">
      <dgm:prSet presAssocID="{78BF1A85-7E6D-4A40-A635-B1FAF8B5B055}" presName="Name37" presStyleLbl="parChTrans1D4" presStyleIdx="7" presStyleCnt="24"/>
      <dgm:spPr/>
      <dgm:t>
        <a:bodyPr/>
        <a:lstStyle/>
        <a:p>
          <a:endParaRPr lang="en-US"/>
        </a:p>
      </dgm:t>
    </dgm:pt>
    <dgm:pt modelId="{F3EFD496-0529-4CE8-B568-4D99D2CAAFAE}" type="pres">
      <dgm:prSet presAssocID="{360187CB-27DE-4F9F-B3AD-2879EA5A7A7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862A9AE-1698-4A5B-8F1E-6CAB2759E964}" type="pres">
      <dgm:prSet presAssocID="{360187CB-27DE-4F9F-B3AD-2879EA5A7A74}" presName="rootComposite" presStyleCnt="0"/>
      <dgm:spPr/>
      <dgm:t>
        <a:bodyPr/>
        <a:lstStyle/>
        <a:p>
          <a:endParaRPr lang="en-US"/>
        </a:p>
      </dgm:t>
    </dgm:pt>
    <dgm:pt modelId="{35194B2F-B4DF-4371-81DA-179316247099}" type="pres">
      <dgm:prSet presAssocID="{360187CB-27DE-4F9F-B3AD-2879EA5A7A74}" presName="rootText" presStyleLbl="node4" presStyleIdx="7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00E4F88-EB2A-405D-9165-0159CA45D7A6}" type="pres">
      <dgm:prSet presAssocID="{360187CB-27DE-4F9F-B3AD-2879EA5A7A74}" presName="rootConnector" presStyleLbl="node4" presStyleIdx="7" presStyleCnt="24"/>
      <dgm:spPr/>
      <dgm:t>
        <a:bodyPr/>
        <a:lstStyle/>
        <a:p>
          <a:endParaRPr lang="en-US"/>
        </a:p>
      </dgm:t>
    </dgm:pt>
    <dgm:pt modelId="{F854B333-443A-457D-A92F-7DE22529A027}" type="pres">
      <dgm:prSet presAssocID="{360187CB-27DE-4F9F-B3AD-2879EA5A7A74}" presName="hierChild4" presStyleCnt="0"/>
      <dgm:spPr/>
      <dgm:t>
        <a:bodyPr/>
        <a:lstStyle/>
        <a:p>
          <a:endParaRPr lang="en-US"/>
        </a:p>
      </dgm:t>
    </dgm:pt>
    <dgm:pt modelId="{9C0B2973-A0F6-4E0A-9407-85E376300D8C}" type="pres">
      <dgm:prSet presAssocID="{360187CB-27DE-4F9F-B3AD-2879EA5A7A74}" presName="hierChild5" presStyleCnt="0"/>
      <dgm:spPr/>
      <dgm:t>
        <a:bodyPr/>
        <a:lstStyle/>
        <a:p>
          <a:endParaRPr lang="en-US"/>
        </a:p>
      </dgm:t>
    </dgm:pt>
    <dgm:pt modelId="{F54B52A4-ACBC-45E5-9763-7E272BE8A1D1}" type="pres">
      <dgm:prSet presAssocID="{7B8B16C5-6353-46E1-A1FC-16910C4A973F}" presName="Name37" presStyleLbl="parChTrans1D4" presStyleIdx="8" presStyleCnt="24"/>
      <dgm:spPr/>
      <dgm:t>
        <a:bodyPr/>
        <a:lstStyle/>
        <a:p>
          <a:endParaRPr lang="en-US"/>
        </a:p>
      </dgm:t>
    </dgm:pt>
    <dgm:pt modelId="{F29DA580-AC21-491F-BEF6-3188B48F67D3}" type="pres">
      <dgm:prSet presAssocID="{3938DC9C-224C-45F8-B279-F4995EE036F8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5DDBD19-EE0E-4A5B-8657-2CEF285991FA}" type="pres">
      <dgm:prSet presAssocID="{3938DC9C-224C-45F8-B279-F4995EE036F8}" presName="rootComposite" presStyleCnt="0"/>
      <dgm:spPr/>
      <dgm:t>
        <a:bodyPr/>
        <a:lstStyle/>
        <a:p>
          <a:endParaRPr lang="en-US"/>
        </a:p>
      </dgm:t>
    </dgm:pt>
    <dgm:pt modelId="{F71535C1-6C95-44D6-B328-8F08340D7F55}" type="pres">
      <dgm:prSet presAssocID="{3938DC9C-224C-45F8-B279-F4995EE036F8}" presName="rootText" presStyleLbl="node4" presStyleIdx="8" presStyleCnt="24" custScaleX="135050" custScaleY="15007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19C27AB-F7C2-4E2C-9A5E-15C7D009DA4A}" type="pres">
      <dgm:prSet presAssocID="{3938DC9C-224C-45F8-B279-F4995EE036F8}" presName="rootConnector" presStyleLbl="node4" presStyleIdx="8" presStyleCnt="24"/>
      <dgm:spPr/>
      <dgm:t>
        <a:bodyPr/>
        <a:lstStyle/>
        <a:p>
          <a:endParaRPr lang="en-US"/>
        </a:p>
      </dgm:t>
    </dgm:pt>
    <dgm:pt modelId="{A849DCA6-C6E3-4F89-9073-1A8B3DCEBEC6}" type="pres">
      <dgm:prSet presAssocID="{3938DC9C-224C-45F8-B279-F4995EE036F8}" presName="hierChild4" presStyleCnt="0"/>
      <dgm:spPr/>
      <dgm:t>
        <a:bodyPr/>
        <a:lstStyle/>
        <a:p>
          <a:endParaRPr lang="en-US"/>
        </a:p>
      </dgm:t>
    </dgm:pt>
    <dgm:pt modelId="{0BB67846-FE8C-4E37-9FBB-3CE8E4A59002}" type="pres">
      <dgm:prSet presAssocID="{3938DC9C-224C-45F8-B279-F4995EE036F8}" presName="hierChild5" presStyleCnt="0"/>
      <dgm:spPr/>
      <dgm:t>
        <a:bodyPr/>
        <a:lstStyle/>
        <a:p>
          <a:endParaRPr lang="en-US"/>
        </a:p>
      </dgm:t>
    </dgm:pt>
    <dgm:pt modelId="{A5BA909D-2813-4A00-A386-499BCD1E8F3D}" type="pres">
      <dgm:prSet presAssocID="{9CD08E91-B82F-426E-93A0-492D1EF6DA2F}" presName="Name37" presStyleLbl="parChTrans1D4" presStyleIdx="9" presStyleCnt="24"/>
      <dgm:spPr/>
      <dgm:t>
        <a:bodyPr/>
        <a:lstStyle/>
        <a:p>
          <a:endParaRPr lang="en-US"/>
        </a:p>
      </dgm:t>
    </dgm:pt>
    <dgm:pt modelId="{247BDE29-7AA2-4C83-A07B-4C77B06216C1}" type="pres">
      <dgm:prSet presAssocID="{97D86D33-35E9-42CC-8D21-331DC35E332C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56FF8C5F-1687-4326-BF24-E505F4DF41FC}" type="pres">
      <dgm:prSet presAssocID="{97D86D33-35E9-42CC-8D21-331DC35E332C}" presName="rootComposite" presStyleCnt="0"/>
      <dgm:spPr/>
      <dgm:t>
        <a:bodyPr/>
        <a:lstStyle/>
        <a:p>
          <a:endParaRPr lang="en-US"/>
        </a:p>
      </dgm:t>
    </dgm:pt>
    <dgm:pt modelId="{AB515A90-D5C4-4EF3-9E70-ECC1C712FE26}" type="pres">
      <dgm:prSet presAssocID="{97D86D33-35E9-42CC-8D21-331DC35E332C}" presName="rootText" presStyleLbl="node4" presStyleIdx="9" presStyleCnt="24" custScaleX="131789" custScaleY="13863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99FD776-8E76-4960-9FD6-187FE07C47EE}" type="pres">
      <dgm:prSet presAssocID="{97D86D33-35E9-42CC-8D21-331DC35E332C}" presName="rootConnector" presStyleLbl="node4" presStyleIdx="9" presStyleCnt="24"/>
      <dgm:spPr/>
      <dgm:t>
        <a:bodyPr/>
        <a:lstStyle/>
        <a:p>
          <a:endParaRPr lang="en-US"/>
        </a:p>
      </dgm:t>
    </dgm:pt>
    <dgm:pt modelId="{6D998E1B-AFEC-461B-8130-8CB37D751B73}" type="pres">
      <dgm:prSet presAssocID="{97D86D33-35E9-42CC-8D21-331DC35E332C}" presName="hierChild4" presStyleCnt="0"/>
      <dgm:spPr/>
      <dgm:t>
        <a:bodyPr/>
        <a:lstStyle/>
        <a:p>
          <a:endParaRPr lang="en-US"/>
        </a:p>
      </dgm:t>
    </dgm:pt>
    <dgm:pt modelId="{A6BDB241-2902-43E9-A4F8-43448CF3FAA8}" type="pres">
      <dgm:prSet presAssocID="{97D86D33-35E9-42CC-8D21-331DC35E332C}" presName="hierChild5" presStyleCnt="0"/>
      <dgm:spPr/>
      <dgm:t>
        <a:bodyPr/>
        <a:lstStyle/>
        <a:p>
          <a:endParaRPr lang="en-US"/>
        </a:p>
      </dgm:t>
    </dgm:pt>
    <dgm:pt modelId="{97A84FF1-0DD3-475D-9DF7-4943464951BE}" type="pres">
      <dgm:prSet presAssocID="{EBB3E1F6-53A8-4CBE-94C2-B6DE377708C2}" presName="Name37" presStyleLbl="parChTrans1D4" presStyleIdx="10" presStyleCnt="24"/>
      <dgm:spPr/>
      <dgm:t>
        <a:bodyPr/>
        <a:lstStyle/>
        <a:p>
          <a:endParaRPr lang="en-US"/>
        </a:p>
      </dgm:t>
    </dgm:pt>
    <dgm:pt modelId="{45AEF7C6-E31D-43FD-BE7A-BAC8ACFFD040}" type="pres">
      <dgm:prSet presAssocID="{1CB40DD0-F9BF-4E74-87DE-9C07738E4788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17B9F76-6CE4-4E05-B02A-B39FCAA08776}" type="pres">
      <dgm:prSet presAssocID="{1CB40DD0-F9BF-4E74-87DE-9C07738E4788}" presName="rootComposite" presStyleCnt="0"/>
      <dgm:spPr/>
      <dgm:t>
        <a:bodyPr/>
        <a:lstStyle/>
        <a:p>
          <a:endParaRPr lang="en-US"/>
        </a:p>
      </dgm:t>
    </dgm:pt>
    <dgm:pt modelId="{B80C84D9-91F6-49EC-8441-F33991037FC6}" type="pres">
      <dgm:prSet presAssocID="{1CB40DD0-F9BF-4E74-87DE-9C07738E4788}" presName="rootText" presStyleLbl="node4" presStyleIdx="10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4B4BD11-C266-4C10-8E5B-7B2D10FE7AE2}" type="pres">
      <dgm:prSet presAssocID="{1CB40DD0-F9BF-4E74-87DE-9C07738E4788}" presName="rootConnector" presStyleLbl="node4" presStyleIdx="10" presStyleCnt="24"/>
      <dgm:spPr/>
      <dgm:t>
        <a:bodyPr/>
        <a:lstStyle/>
        <a:p>
          <a:endParaRPr lang="en-US"/>
        </a:p>
      </dgm:t>
    </dgm:pt>
    <dgm:pt modelId="{C5FA5CE0-B55D-4A46-83C6-63B809EE9A78}" type="pres">
      <dgm:prSet presAssocID="{1CB40DD0-F9BF-4E74-87DE-9C07738E4788}" presName="hierChild4" presStyleCnt="0"/>
      <dgm:spPr/>
      <dgm:t>
        <a:bodyPr/>
        <a:lstStyle/>
        <a:p>
          <a:endParaRPr lang="en-US"/>
        </a:p>
      </dgm:t>
    </dgm:pt>
    <dgm:pt modelId="{69BF1F6E-7445-40C7-9F9F-D28C1275D459}" type="pres">
      <dgm:prSet presAssocID="{1CB40DD0-F9BF-4E74-87DE-9C07738E4788}" presName="hierChild5" presStyleCnt="0"/>
      <dgm:spPr/>
      <dgm:t>
        <a:bodyPr/>
        <a:lstStyle/>
        <a:p>
          <a:endParaRPr lang="en-US"/>
        </a:p>
      </dgm:t>
    </dgm:pt>
    <dgm:pt modelId="{E0EC4A12-A3DC-4A30-B7E5-40336A800FBD}" type="pres">
      <dgm:prSet presAssocID="{0C760E7F-DF4E-47DB-AA13-D8CC18100E6D}" presName="Name37" presStyleLbl="parChTrans1D4" presStyleIdx="11" presStyleCnt="24"/>
      <dgm:spPr/>
      <dgm:t>
        <a:bodyPr/>
        <a:lstStyle/>
        <a:p>
          <a:endParaRPr lang="en-US"/>
        </a:p>
      </dgm:t>
    </dgm:pt>
    <dgm:pt modelId="{CC33340C-2FAB-4ECC-8D1A-B21DAE61293A}" type="pres">
      <dgm:prSet presAssocID="{57A5A9DF-983D-400F-AACF-CCEF85A21185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928981AB-F424-48BE-94B9-81441EC3178B}" type="pres">
      <dgm:prSet presAssocID="{57A5A9DF-983D-400F-AACF-CCEF85A21185}" presName="rootComposite" presStyleCnt="0"/>
      <dgm:spPr/>
      <dgm:t>
        <a:bodyPr/>
        <a:lstStyle/>
        <a:p>
          <a:endParaRPr lang="en-US"/>
        </a:p>
      </dgm:t>
    </dgm:pt>
    <dgm:pt modelId="{E32565FB-9108-4C25-8E03-B101D36A79B8}" type="pres">
      <dgm:prSet presAssocID="{57A5A9DF-983D-400F-AACF-CCEF85A21185}" presName="rootText" presStyleLbl="node4" presStyleIdx="11" presStyleCnt="24" custScaleX="157419" custScaleY="10677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FD40D0D-BDE6-4570-BCFF-41995CE80CA2}" type="pres">
      <dgm:prSet presAssocID="{57A5A9DF-983D-400F-AACF-CCEF85A21185}" presName="rootConnector" presStyleLbl="node4" presStyleIdx="11" presStyleCnt="24"/>
      <dgm:spPr/>
      <dgm:t>
        <a:bodyPr/>
        <a:lstStyle/>
        <a:p>
          <a:endParaRPr lang="en-US"/>
        </a:p>
      </dgm:t>
    </dgm:pt>
    <dgm:pt modelId="{252555AD-C668-4EC0-ADBB-F5254A50B564}" type="pres">
      <dgm:prSet presAssocID="{57A5A9DF-983D-400F-AACF-CCEF85A21185}" presName="hierChild4" presStyleCnt="0"/>
      <dgm:spPr/>
      <dgm:t>
        <a:bodyPr/>
        <a:lstStyle/>
        <a:p>
          <a:endParaRPr lang="en-US"/>
        </a:p>
      </dgm:t>
    </dgm:pt>
    <dgm:pt modelId="{2D614FC6-8765-469F-B84E-CB33AB8EA78C}" type="pres">
      <dgm:prSet presAssocID="{57A5A9DF-983D-400F-AACF-CCEF85A21185}" presName="hierChild5" presStyleCnt="0"/>
      <dgm:spPr/>
      <dgm:t>
        <a:bodyPr/>
        <a:lstStyle/>
        <a:p>
          <a:endParaRPr lang="en-US"/>
        </a:p>
      </dgm:t>
    </dgm:pt>
    <dgm:pt modelId="{DA98D788-C134-47A5-97B7-D6BD00B0DE89}" type="pres">
      <dgm:prSet presAssocID="{9EE149A1-3522-4F9E-8CB3-5CF3F7587E9D}" presName="hierChild5" presStyleCnt="0"/>
      <dgm:spPr/>
      <dgm:t>
        <a:bodyPr/>
        <a:lstStyle/>
        <a:p>
          <a:endParaRPr lang="en-US"/>
        </a:p>
      </dgm:t>
    </dgm:pt>
    <dgm:pt modelId="{DA8D6CEA-BE88-4DA4-B5AA-8CC5F1BAEB13}" type="pres">
      <dgm:prSet presAssocID="{25A39EA8-C785-48B5-AFE5-D9B1E163DDB1}" presName="Name37" presStyleLbl="parChTrans1D3" presStyleIdx="11" presStyleCnt="26"/>
      <dgm:spPr/>
      <dgm:t>
        <a:bodyPr/>
        <a:lstStyle/>
        <a:p>
          <a:endParaRPr lang="en-US"/>
        </a:p>
      </dgm:t>
    </dgm:pt>
    <dgm:pt modelId="{B48DD8DA-91A7-4A42-A72C-6A76CE5B7693}" type="pres">
      <dgm:prSet presAssocID="{894FCE98-35FF-4646-807E-AB9739030E18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8969D94A-68C6-4C42-BCDC-03195229D6FC}" type="pres">
      <dgm:prSet presAssocID="{894FCE98-35FF-4646-807E-AB9739030E18}" presName="rootComposite" presStyleCnt="0"/>
      <dgm:spPr/>
      <dgm:t>
        <a:bodyPr/>
        <a:lstStyle/>
        <a:p>
          <a:endParaRPr lang="en-US"/>
        </a:p>
      </dgm:t>
    </dgm:pt>
    <dgm:pt modelId="{C6D83EF6-57BC-4B60-BF55-D74EFA73C22C}" type="pres">
      <dgm:prSet presAssocID="{894FCE98-35FF-4646-807E-AB9739030E18}" presName="rootText" presStyleLbl="node3" presStyleIdx="11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32792D9-1279-44BF-8D2D-E86405D74A97}" type="pres">
      <dgm:prSet presAssocID="{894FCE98-35FF-4646-807E-AB9739030E18}" presName="rootConnector" presStyleLbl="node3" presStyleIdx="11" presStyleCnt="26"/>
      <dgm:spPr/>
      <dgm:t>
        <a:bodyPr/>
        <a:lstStyle/>
        <a:p>
          <a:endParaRPr lang="en-US"/>
        </a:p>
      </dgm:t>
    </dgm:pt>
    <dgm:pt modelId="{39686DF9-05A1-47FA-B1CE-9F846865FAC7}" type="pres">
      <dgm:prSet presAssocID="{894FCE98-35FF-4646-807E-AB9739030E18}" presName="hierChild4" presStyleCnt="0"/>
      <dgm:spPr/>
      <dgm:t>
        <a:bodyPr/>
        <a:lstStyle/>
        <a:p>
          <a:endParaRPr lang="en-US"/>
        </a:p>
      </dgm:t>
    </dgm:pt>
    <dgm:pt modelId="{06E689B8-5060-4205-81CF-BB8023555CD7}" type="pres">
      <dgm:prSet presAssocID="{0DB5F24F-802F-4607-B12F-1B0A5A130F20}" presName="Name37" presStyleLbl="parChTrans1D4" presStyleIdx="12" presStyleCnt="24"/>
      <dgm:spPr/>
      <dgm:t>
        <a:bodyPr/>
        <a:lstStyle/>
        <a:p>
          <a:endParaRPr lang="en-US"/>
        </a:p>
      </dgm:t>
    </dgm:pt>
    <dgm:pt modelId="{93EE6502-C885-440B-ACD9-E0D6C4377240}" type="pres">
      <dgm:prSet presAssocID="{AB926267-23F7-4C2D-AAB0-B7BA4E5FB4F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6251C66A-0023-432B-80F5-3FAA052E7AF0}" type="pres">
      <dgm:prSet presAssocID="{AB926267-23F7-4C2D-AAB0-B7BA4E5FB4F2}" presName="rootComposite" presStyleCnt="0"/>
      <dgm:spPr/>
      <dgm:t>
        <a:bodyPr/>
        <a:lstStyle/>
        <a:p>
          <a:endParaRPr lang="en-US"/>
        </a:p>
      </dgm:t>
    </dgm:pt>
    <dgm:pt modelId="{16C16B09-F6F1-4CC0-A3A4-6DA4DA3C7404}" type="pres">
      <dgm:prSet presAssocID="{AB926267-23F7-4C2D-AAB0-B7BA4E5FB4F2}" presName="rootText" presStyleLbl="node4" presStyleIdx="12" presStyleCnt="24" custScaleX="137581" custScaleY="14217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3AC5CB4-4872-4B8B-A98E-C0F40EEB344C}" type="pres">
      <dgm:prSet presAssocID="{AB926267-23F7-4C2D-AAB0-B7BA4E5FB4F2}" presName="rootConnector" presStyleLbl="node4" presStyleIdx="12" presStyleCnt="24"/>
      <dgm:spPr/>
      <dgm:t>
        <a:bodyPr/>
        <a:lstStyle/>
        <a:p>
          <a:endParaRPr lang="en-US"/>
        </a:p>
      </dgm:t>
    </dgm:pt>
    <dgm:pt modelId="{96E7B7F8-7744-445C-AE72-0E759877A4DE}" type="pres">
      <dgm:prSet presAssocID="{AB926267-23F7-4C2D-AAB0-B7BA4E5FB4F2}" presName="hierChild4" presStyleCnt="0"/>
      <dgm:spPr/>
      <dgm:t>
        <a:bodyPr/>
        <a:lstStyle/>
        <a:p>
          <a:endParaRPr lang="en-US"/>
        </a:p>
      </dgm:t>
    </dgm:pt>
    <dgm:pt modelId="{F267E22E-99B9-41AD-89F0-118C20518ADE}" type="pres">
      <dgm:prSet presAssocID="{AB926267-23F7-4C2D-AAB0-B7BA4E5FB4F2}" presName="hierChild5" presStyleCnt="0"/>
      <dgm:spPr/>
      <dgm:t>
        <a:bodyPr/>
        <a:lstStyle/>
        <a:p>
          <a:endParaRPr lang="en-US"/>
        </a:p>
      </dgm:t>
    </dgm:pt>
    <dgm:pt modelId="{39143E06-1F07-41B6-B1D2-76FB0F3FE9A0}" type="pres">
      <dgm:prSet presAssocID="{35C42902-DF42-4167-BE69-9C21E03A93E1}" presName="Name37" presStyleLbl="parChTrans1D4" presStyleIdx="13" presStyleCnt="24"/>
      <dgm:spPr/>
      <dgm:t>
        <a:bodyPr/>
        <a:lstStyle/>
        <a:p>
          <a:endParaRPr lang="en-US"/>
        </a:p>
      </dgm:t>
    </dgm:pt>
    <dgm:pt modelId="{F24442E3-B979-4665-B392-A2ED8752124C}" type="pres">
      <dgm:prSet presAssocID="{36E87F9D-F9CE-4F86-BDEC-D0AF4F5AC8F8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AFB8FBA-EA7A-449A-ABCF-9D45FEB5A53C}" type="pres">
      <dgm:prSet presAssocID="{36E87F9D-F9CE-4F86-BDEC-D0AF4F5AC8F8}" presName="rootComposite" presStyleCnt="0"/>
      <dgm:spPr/>
      <dgm:t>
        <a:bodyPr/>
        <a:lstStyle/>
        <a:p>
          <a:endParaRPr lang="en-US"/>
        </a:p>
      </dgm:t>
    </dgm:pt>
    <dgm:pt modelId="{249E8AB2-2698-4854-BAC2-5C1FCCB35D31}" type="pres">
      <dgm:prSet presAssocID="{36E87F9D-F9CE-4F86-BDEC-D0AF4F5AC8F8}" presName="rootText" presStyleLbl="node4" presStyleIdx="13" presStyleCnt="24" custScaleX="171953" custScaleY="17922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6B4A197-4FB7-4F17-82D6-3DDE837A2F2A}" type="pres">
      <dgm:prSet presAssocID="{36E87F9D-F9CE-4F86-BDEC-D0AF4F5AC8F8}" presName="rootConnector" presStyleLbl="node4" presStyleIdx="13" presStyleCnt="24"/>
      <dgm:spPr/>
      <dgm:t>
        <a:bodyPr/>
        <a:lstStyle/>
        <a:p>
          <a:endParaRPr lang="en-US"/>
        </a:p>
      </dgm:t>
    </dgm:pt>
    <dgm:pt modelId="{92F2CE41-06BB-4FE4-9E36-083B14F9F2C6}" type="pres">
      <dgm:prSet presAssocID="{36E87F9D-F9CE-4F86-BDEC-D0AF4F5AC8F8}" presName="hierChild4" presStyleCnt="0"/>
      <dgm:spPr/>
      <dgm:t>
        <a:bodyPr/>
        <a:lstStyle/>
        <a:p>
          <a:endParaRPr lang="en-US"/>
        </a:p>
      </dgm:t>
    </dgm:pt>
    <dgm:pt modelId="{73B8EB1F-954D-4D01-BE92-C6C9255CD5EA}" type="pres">
      <dgm:prSet presAssocID="{36E87F9D-F9CE-4F86-BDEC-D0AF4F5AC8F8}" presName="hierChild5" presStyleCnt="0"/>
      <dgm:spPr/>
      <dgm:t>
        <a:bodyPr/>
        <a:lstStyle/>
        <a:p>
          <a:endParaRPr lang="en-US"/>
        </a:p>
      </dgm:t>
    </dgm:pt>
    <dgm:pt modelId="{2844EB2A-9371-4E34-A382-C4942567E792}" type="pres">
      <dgm:prSet presAssocID="{EE37977E-CB6F-4D3D-BD8C-D8660698E0E8}" presName="Name37" presStyleLbl="parChTrans1D4" presStyleIdx="14" presStyleCnt="24"/>
      <dgm:spPr/>
      <dgm:t>
        <a:bodyPr/>
        <a:lstStyle/>
        <a:p>
          <a:endParaRPr lang="en-US"/>
        </a:p>
      </dgm:t>
    </dgm:pt>
    <dgm:pt modelId="{0C5B8C27-769E-4DBB-9EBD-581DA16C86AE}" type="pres">
      <dgm:prSet presAssocID="{437C02B1-78DA-46B0-AEFE-6AC8F4232A6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3DB40F57-4E54-4158-ABA9-7ECABCA365BF}" type="pres">
      <dgm:prSet presAssocID="{437C02B1-78DA-46B0-AEFE-6AC8F4232A61}" presName="rootComposite" presStyleCnt="0"/>
      <dgm:spPr/>
      <dgm:t>
        <a:bodyPr/>
        <a:lstStyle/>
        <a:p>
          <a:endParaRPr lang="en-US"/>
        </a:p>
      </dgm:t>
    </dgm:pt>
    <dgm:pt modelId="{60F1632D-627C-4A74-8646-CF84653379B1}" type="pres">
      <dgm:prSet presAssocID="{437C02B1-78DA-46B0-AEFE-6AC8F4232A61}" presName="rootText" presStyleLbl="node4" presStyleIdx="14" presStyleCnt="24" custScaleX="142086" custScaleY="13137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F7ECFAA-ABAC-4D49-8EBA-9F224F324F6D}" type="pres">
      <dgm:prSet presAssocID="{437C02B1-78DA-46B0-AEFE-6AC8F4232A61}" presName="rootConnector" presStyleLbl="node4" presStyleIdx="14" presStyleCnt="24"/>
      <dgm:spPr/>
      <dgm:t>
        <a:bodyPr/>
        <a:lstStyle/>
        <a:p>
          <a:endParaRPr lang="en-US"/>
        </a:p>
      </dgm:t>
    </dgm:pt>
    <dgm:pt modelId="{63A0F807-E753-4C9C-AC81-8E654BE4CE0C}" type="pres">
      <dgm:prSet presAssocID="{437C02B1-78DA-46B0-AEFE-6AC8F4232A61}" presName="hierChild4" presStyleCnt="0"/>
      <dgm:spPr/>
      <dgm:t>
        <a:bodyPr/>
        <a:lstStyle/>
        <a:p>
          <a:endParaRPr lang="en-US"/>
        </a:p>
      </dgm:t>
    </dgm:pt>
    <dgm:pt modelId="{C24E7A19-2012-46EE-BFE8-6AAFE67D74D7}" type="pres">
      <dgm:prSet presAssocID="{437C02B1-78DA-46B0-AEFE-6AC8F4232A61}" presName="hierChild5" presStyleCnt="0"/>
      <dgm:spPr/>
      <dgm:t>
        <a:bodyPr/>
        <a:lstStyle/>
        <a:p>
          <a:endParaRPr lang="en-US"/>
        </a:p>
      </dgm:t>
    </dgm:pt>
    <dgm:pt modelId="{0D96340E-E296-4816-A930-00C056D19FD7}" type="pres">
      <dgm:prSet presAssocID="{78DBD8F5-343C-4671-8B5B-548082F34E51}" presName="Name37" presStyleLbl="parChTrans1D4" presStyleIdx="15" presStyleCnt="24"/>
      <dgm:spPr/>
      <dgm:t>
        <a:bodyPr/>
        <a:lstStyle/>
        <a:p>
          <a:endParaRPr lang="en-US"/>
        </a:p>
      </dgm:t>
    </dgm:pt>
    <dgm:pt modelId="{9BB90607-7E5B-4458-9768-3DD8F0EFDD68}" type="pres">
      <dgm:prSet presAssocID="{611D4D27-E785-4F7B-84E5-7D670C654185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E0268F6-3E04-4E75-9377-9BFA70AE9FDA}" type="pres">
      <dgm:prSet presAssocID="{611D4D27-E785-4F7B-84E5-7D670C654185}" presName="rootComposite" presStyleCnt="0"/>
      <dgm:spPr/>
      <dgm:t>
        <a:bodyPr/>
        <a:lstStyle/>
        <a:p>
          <a:endParaRPr lang="en-US"/>
        </a:p>
      </dgm:t>
    </dgm:pt>
    <dgm:pt modelId="{5EFC7755-FF80-4788-A650-4B361C55E5BD}" type="pres">
      <dgm:prSet presAssocID="{611D4D27-E785-4F7B-84E5-7D670C654185}" presName="rootText" presStyleLbl="node4" presStyleIdx="15" presStyleCnt="24" custScaleX="116101" custScaleY="12731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2ADAD67-F474-4E1A-AF8E-625D5C8BA08C}" type="pres">
      <dgm:prSet presAssocID="{611D4D27-E785-4F7B-84E5-7D670C654185}" presName="rootConnector" presStyleLbl="node4" presStyleIdx="15" presStyleCnt="24"/>
      <dgm:spPr/>
      <dgm:t>
        <a:bodyPr/>
        <a:lstStyle/>
        <a:p>
          <a:endParaRPr lang="en-US"/>
        </a:p>
      </dgm:t>
    </dgm:pt>
    <dgm:pt modelId="{B1A81ABF-6FA5-4897-9EE7-D1E935F02528}" type="pres">
      <dgm:prSet presAssocID="{611D4D27-E785-4F7B-84E5-7D670C654185}" presName="hierChild4" presStyleCnt="0"/>
      <dgm:spPr/>
      <dgm:t>
        <a:bodyPr/>
        <a:lstStyle/>
        <a:p>
          <a:endParaRPr lang="en-US"/>
        </a:p>
      </dgm:t>
    </dgm:pt>
    <dgm:pt modelId="{80ABE68B-5BBB-4D5A-B36C-7B92B4F12E37}" type="pres">
      <dgm:prSet presAssocID="{611D4D27-E785-4F7B-84E5-7D670C654185}" presName="hierChild5" presStyleCnt="0"/>
      <dgm:spPr/>
      <dgm:t>
        <a:bodyPr/>
        <a:lstStyle/>
        <a:p>
          <a:endParaRPr lang="en-US"/>
        </a:p>
      </dgm:t>
    </dgm:pt>
    <dgm:pt modelId="{6A33837D-2F65-4337-8E8F-FE41513AD466}" type="pres">
      <dgm:prSet presAssocID="{2BE7496B-DFE1-4BA0-B140-19D9007C1878}" presName="Name37" presStyleLbl="parChTrans1D4" presStyleIdx="16" presStyleCnt="24"/>
      <dgm:spPr/>
      <dgm:t>
        <a:bodyPr/>
        <a:lstStyle/>
        <a:p>
          <a:endParaRPr lang="en-US"/>
        </a:p>
      </dgm:t>
    </dgm:pt>
    <dgm:pt modelId="{904FE368-8288-4E65-B174-352646F66190}" type="pres">
      <dgm:prSet presAssocID="{C319D23F-F75F-43A9-A223-AC28238ECD98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01703D1-2152-46DC-A0A0-09E32F107354}" type="pres">
      <dgm:prSet presAssocID="{C319D23F-F75F-43A9-A223-AC28238ECD98}" presName="rootComposite" presStyleCnt="0"/>
      <dgm:spPr/>
      <dgm:t>
        <a:bodyPr/>
        <a:lstStyle/>
        <a:p>
          <a:endParaRPr lang="en-US"/>
        </a:p>
      </dgm:t>
    </dgm:pt>
    <dgm:pt modelId="{FBC06F05-E3C8-4614-8C69-7A4EBD380703}" type="pres">
      <dgm:prSet presAssocID="{C319D23F-F75F-43A9-A223-AC28238ECD98}" presName="rootText" presStyleLbl="node4" presStyleIdx="16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67EED6C-801C-4BBE-A136-71B0C9B4DD15}" type="pres">
      <dgm:prSet presAssocID="{C319D23F-F75F-43A9-A223-AC28238ECD98}" presName="rootConnector" presStyleLbl="node4" presStyleIdx="16" presStyleCnt="24"/>
      <dgm:spPr/>
      <dgm:t>
        <a:bodyPr/>
        <a:lstStyle/>
        <a:p>
          <a:endParaRPr lang="en-US"/>
        </a:p>
      </dgm:t>
    </dgm:pt>
    <dgm:pt modelId="{124F083D-187E-4793-8323-D860AEC57B33}" type="pres">
      <dgm:prSet presAssocID="{C319D23F-F75F-43A9-A223-AC28238ECD98}" presName="hierChild4" presStyleCnt="0"/>
      <dgm:spPr/>
      <dgm:t>
        <a:bodyPr/>
        <a:lstStyle/>
        <a:p>
          <a:endParaRPr lang="en-US"/>
        </a:p>
      </dgm:t>
    </dgm:pt>
    <dgm:pt modelId="{FF0D720D-53B5-48B4-9914-CB5423F67D9D}" type="pres">
      <dgm:prSet presAssocID="{C319D23F-F75F-43A9-A223-AC28238ECD98}" presName="hierChild5" presStyleCnt="0"/>
      <dgm:spPr/>
      <dgm:t>
        <a:bodyPr/>
        <a:lstStyle/>
        <a:p>
          <a:endParaRPr lang="en-US"/>
        </a:p>
      </dgm:t>
    </dgm:pt>
    <dgm:pt modelId="{255AA95C-8749-4151-8A11-E99DC5DDBF45}" type="pres">
      <dgm:prSet presAssocID="{894FCE98-35FF-4646-807E-AB9739030E18}" presName="hierChild5" presStyleCnt="0"/>
      <dgm:spPr/>
      <dgm:t>
        <a:bodyPr/>
        <a:lstStyle/>
        <a:p>
          <a:endParaRPr lang="en-US"/>
        </a:p>
      </dgm:t>
    </dgm:pt>
    <dgm:pt modelId="{4385FE63-1665-4E41-A750-072E546FFC32}" type="pres">
      <dgm:prSet presAssocID="{70300D56-9CF0-4509-9CCA-523BC592D7C8}" presName="Name37" presStyleLbl="parChTrans1D3" presStyleIdx="12" presStyleCnt="26"/>
      <dgm:spPr/>
      <dgm:t>
        <a:bodyPr/>
        <a:lstStyle/>
        <a:p>
          <a:endParaRPr lang="en-US"/>
        </a:p>
      </dgm:t>
    </dgm:pt>
    <dgm:pt modelId="{A8062F92-6D5D-4CEA-BA14-3B0E8E1AF3FD}" type="pres">
      <dgm:prSet presAssocID="{3386561C-4020-4F8F-9592-1E8CA2DF870D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62D14BD2-3040-4A65-9EE4-67FB0F23B113}" type="pres">
      <dgm:prSet presAssocID="{3386561C-4020-4F8F-9592-1E8CA2DF870D}" presName="rootComposite" presStyleCnt="0"/>
      <dgm:spPr/>
      <dgm:t>
        <a:bodyPr/>
        <a:lstStyle/>
        <a:p>
          <a:endParaRPr lang="en-US"/>
        </a:p>
      </dgm:t>
    </dgm:pt>
    <dgm:pt modelId="{047C20C1-2626-4D86-ACB2-615A0BA5C18D}" type="pres">
      <dgm:prSet presAssocID="{3386561C-4020-4F8F-9592-1E8CA2DF870D}" presName="rootText" presStyleLbl="node3" presStyleIdx="12" presStyleCnt="26" custScaleX="138845" custScaleY="17656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D101E84-4333-4315-95DC-6A88ACD86DA7}" type="pres">
      <dgm:prSet presAssocID="{3386561C-4020-4F8F-9592-1E8CA2DF870D}" presName="rootConnector" presStyleLbl="node3" presStyleIdx="12" presStyleCnt="26"/>
      <dgm:spPr/>
      <dgm:t>
        <a:bodyPr/>
        <a:lstStyle/>
        <a:p>
          <a:endParaRPr lang="en-US"/>
        </a:p>
      </dgm:t>
    </dgm:pt>
    <dgm:pt modelId="{F71F9644-72C0-4096-83A8-BC490532087E}" type="pres">
      <dgm:prSet presAssocID="{3386561C-4020-4F8F-9592-1E8CA2DF870D}" presName="hierChild4" presStyleCnt="0"/>
      <dgm:spPr/>
      <dgm:t>
        <a:bodyPr/>
        <a:lstStyle/>
        <a:p>
          <a:endParaRPr lang="en-US"/>
        </a:p>
      </dgm:t>
    </dgm:pt>
    <dgm:pt modelId="{1AB600B4-08BF-4A45-A9E9-7AF4C8A7D7BF}" type="pres">
      <dgm:prSet presAssocID="{3386561C-4020-4F8F-9592-1E8CA2DF870D}" presName="hierChild5" presStyleCnt="0"/>
      <dgm:spPr/>
      <dgm:t>
        <a:bodyPr/>
        <a:lstStyle/>
        <a:p>
          <a:endParaRPr lang="en-US"/>
        </a:p>
      </dgm:t>
    </dgm:pt>
    <dgm:pt modelId="{4153A1C2-B170-452A-BE73-E21313BC85C5}" type="pres">
      <dgm:prSet presAssocID="{A6230F06-9D7C-48BC-A70E-50B7516105C2}" presName="Name37" presStyleLbl="parChTrans1D3" presStyleIdx="13" presStyleCnt="26"/>
      <dgm:spPr/>
      <dgm:t>
        <a:bodyPr/>
        <a:lstStyle/>
        <a:p>
          <a:endParaRPr lang="en-US"/>
        </a:p>
      </dgm:t>
    </dgm:pt>
    <dgm:pt modelId="{76A8F94F-1FC3-4C06-B142-F6610E4A1D7C}" type="pres">
      <dgm:prSet presAssocID="{9A970CEC-98D5-41DC-B6DC-9AD230BE8927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7E6F838-5FE5-4231-AF7C-47960F0871D6}" type="pres">
      <dgm:prSet presAssocID="{9A970CEC-98D5-41DC-B6DC-9AD230BE8927}" presName="rootComposite" presStyleCnt="0"/>
      <dgm:spPr/>
      <dgm:t>
        <a:bodyPr/>
        <a:lstStyle/>
        <a:p>
          <a:endParaRPr lang="en-US"/>
        </a:p>
      </dgm:t>
    </dgm:pt>
    <dgm:pt modelId="{3AFA9F05-272F-40B3-8F50-48FC5ADE3BE0}" type="pres">
      <dgm:prSet presAssocID="{9A970CEC-98D5-41DC-B6DC-9AD230BE8927}" presName="rootText" presStyleLbl="node3" presStyleIdx="13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937B8C1-128D-43A5-82E0-D30124ADA369}" type="pres">
      <dgm:prSet presAssocID="{9A970CEC-98D5-41DC-B6DC-9AD230BE8927}" presName="rootConnector" presStyleLbl="node3" presStyleIdx="13" presStyleCnt="26"/>
      <dgm:spPr/>
      <dgm:t>
        <a:bodyPr/>
        <a:lstStyle/>
        <a:p>
          <a:endParaRPr lang="en-US"/>
        </a:p>
      </dgm:t>
    </dgm:pt>
    <dgm:pt modelId="{3D5C2E3D-2C0E-445C-9941-EEFD1A08B883}" type="pres">
      <dgm:prSet presAssocID="{9A970CEC-98D5-41DC-B6DC-9AD230BE8927}" presName="hierChild4" presStyleCnt="0"/>
      <dgm:spPr/>
      <dgm:t>
        <a:bodyPr/>
        <a:lstStyle/>
        <a:p>
          <a:endParaRPr lang="en-US"/>
        </a:p>
      </dgm:t>
    </dgm:pt>
    <dgm:pt modelId="{6077F883-6509-4041-85B8-6074BA0A27FB}" type="pres">
      <dgm:prSet presAssocID="{9A970CEC-98D5-41DC-B6DC-9AD230BE8927}" presName="hierChild5" presStyleCnt="0"/>
      <dgm:spPr/>
      <dgm:t>
        <a:bodyPr/>
        <a:lstStyle/>
        <a:p>
          <a:endParaRPr lang="en-US"/>
        </a:p>
      </dgm:t>
    </dgm:pt>
    <dgm:pt modelId="{DA9F6439-CAAB-4690-B293-22DA47C94BD1}" type="pres">
      <dgm:prSet presAssocID="{A8F8E84D-591A-4F3C-9068-3A5194851B79}" presName="Name37" presStyleLbl="parChTrans1D3" presStyleIdx="14" presStyleCnt="26"/>
      <dgm:spPr/>
      <dgm:t>
        <a:bodyPr/>
        <a:lstStyle/>
        <a:p>
          <a:endParaRPr lang="en-US"/>
        </a:p>
      </dgm:t>
    </dgm:pt>
    <dgm:pt modelId="{91260ECC-A200-4C48-898B-7CCC15DB0EF6}" type="pres">
      <dgm:prSet presAssocID="{59F79239-82C4-4149-9550-F18547B32CA5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EE01DFC-9F94-41AD-9D35-3395370F0DBF}" type="pres">
      <dgm:prSet presAssocID="{59F79239-82C4-4149-9550-F18547B32CA5}" presName="rootComposite" presStyleCnt="0"/>
      <dgm:spPr/>
      <dgm:t>
        <a:bodyPr/>
        <a:lstStyle/>
        <a:p>
          <a:endParaRPr lang="en-US"/>
        </a:p>
      </dgm:t>
    </dgm:pt>
    <dgm:pt modelId="{4CAA4455-1474-4846-91DD-E64FD98E273A}" type="pres">
      <dgm:prSet presAssocID="{59F79239-82C4-4149-9550-F18547B32CA5}" presName="rootText" presStyleLbl="node3" presStyleIdx="14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DEAB7E8-9AD0-4979-B13A-EE48EC1DFB34}" type="pres">
      <dgm:prSet presAssocID="{59F79239-82C4-4149-9550-F18547B32CA5}" presName="rootConnector" presStyleLbl="node3" presStyleIdx="14" presStyleCnt="26"/>
      <dgm:spPr/>
      <dgm:t>
        <a:bodyPr/>
        <a:lstStyle/>
        <a:p>
          <a:endParaRPr lang="en-US"/>
        </a:p>
      </dgm:t>
    </dgm:pt>
    <dgm:pt modelId="{1BC71BAB-646E-4228-990C-6ED7581A7AB2}" type="pres">
      <dgm:prSet presAssocID="{59F79239-82C4-4149-9550-F18547B32CA5}" presName="hierChild4" presStyleCnt="0"/>
      <dgm:spPr/>
      <dgm:t>
        <a:bodyPr/>
        <a:lstStyle/>
        <a:p>
          <a:endParaRPr lang="en-US"/>
        </a:p>
      </dgm:t>
    </dgm:pt>
    <dgm:pt modelId="{A8B0A3E8-0E16-40E8-A119-87761993BAA2}" type="pres">
      <dgm:prSet presAssocID="{4F6FE1EF-6AF8-4CF1-9AA8-72BA2626F003}" presName="Name37" presStyleLbl="parChTrans1D4" presStyleIdx="17" presStyleCnt="24"/>
      <dgm:spPr/>
      <dgm:t>
        <a:bodyPr/>
        <a:lstStyle/>
        <a:p>
          <a:endParaRPr lang="en-US"/>
        </a:p>
      </dgm:t>
    </dgm:pt>
    <dgm:pt modelId="{E1D86A30-AE99-4DC0-A354-B319626BE233}" type="pres">
      <dgm:prSet presAssocID="{4E61CDC8-3329-40FC-935E-1E9CE6D31A0D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250265A-6FA8-458D-9BAD-E3FCD40A073C}" type="pres">
      <dgm:prSet presAssocID="{4E61CDC8-3329-40FC-935E-1E9CE6D31A0D}" presName="rootComposite" presStyleCnt="0"/>
      <dgm:spPr/>
      <dgm:t>
        <a:bodyPr/>
        <a:lstStyle/>
        <a:p>
          <a:endParaRPr lang="en-US"/>
        </a:p>
      </dgm:t>
    </dgm:pt>
    <dgm:pt modelId="{3DD20678-3847-4FEA-802F-FBFF22C1A6ED}" type="pres">
      <dgm:prSet presAssocID="{4E61CDC8-3329-40FC-935E-1E9CE6D31A0D}" presName="rootText" presStyleLbl="node4" presStyleIdx="17" presStyleCnt="24" custScaleX="136493" custScaleY="19306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7FC18E3-254C-43E3-BE35-2E1AE882DADE}" type="pres">
      <dgm:prSet presAssocID="{4E61CDC8-3329-40FC-935E-1E9CE6D31A0D}" presName="rootConnector" presStyleLbl="node4" presStyleIdx="17" presStyleCnt="24"/>
      <dgm:spPr/>
      <dgm:t>
        <a:bodyPr/>
        <a:lstStyle/>
        <a:p>
          <a:endParaRPr lang="en-US"/>
        </a:p>
      </dgm:t>
    </dgm:pt>
    <dgm:pt modelId="{AF5FE30B-3885-4B41-9F42-CDFACC506CD1}" type="pres">
      <dgm:prSet presAssocID="{4E61CDC8-3329-40FC-935E-1E9CE6D31A0D}" presName="hierChild4" presStyleCnt="0"/>
      <dgm:spPr/>
      <dgm:t>
        <a:bodyPr/>
        <a:lstStyle/>
        <a:p>
          <a:endParaRPr lang="en-US"/>
        </a:p>
      </dgm:t>
    </dgm:pt>
    <dgm:pt modelId="{F5796FEC-FC43-406B-84F3-9291E7AF534A}" type="pres">
      <dgm:prSet presAssocID="{4E61CDC8-3329-40FC-935E-1E9CE6D31A0D}" presName="hierChild5" presStyleCnt="0"/>
      <dgm:spPr/>
      <dgm:t>
        <a:bodyPr/>
        <a:lstStyle/>
        <a:p>
          <a:endParaRPr lang="en-US"/>
        </a:p>
      </dgm:t>
    </dgm:pt>
    <dgm:pt modelId="{9322C12E-BE03-4980-A870-43E5B9CF4988}" type="pres">
      <dgm:prSet presAssocID="{3D64741C-5810-4C45-B7AE-FBA7A5069D2E}" presName="Name37" presStyleLbl="parChTrans1D4" presStyleIdx="18" presStyleCnt="24"/>
      <dgm:spPr/>
      <dgm:t>
        <a:bodyPr/>
        <a:lstStyle/>
        <a:p>
          <a:endParaRPr lang="en-US"/>
        </a:p>
      </dgm:t>
    </dgm:pt>
    <dgm:pt modelId="{46A27088-4D02-41B0-9CBD-339AD4533F03}" type="pres">
      <dgm:prSet presAssocID="{6C8F0482-8445-476F-B05F-6232827A19BA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43406FD2-6349-48A3-A577-84501E228C57}" type="pres">
      <dgm:prSet presAssocID="{6C8F0482-8445-476F-B05F-6232827A19BA}" presName="rootComposite" presStyleCnt="0"/>
      <dgm:spPr/>
      <dgm:t>
        <a:bodyPr/>
        <a:lstStyle/>
        <a:p>
          <a:endParaRPr lang="en-US"/>
        </a:p>
      </dgm:t>
    </dgm:pt>
    <dgm:pt modelId="{5F1F0F39-AD88-49E2-A00C-DA4311C67099}" type="pres">
      <dgm:prSet presAssocID="{6C8F0482-8445-476F-B05F-6232827A19BA}" presName="rootText" presStyleLbl="node4" presStyleIdx="18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19BA3CA-B5D9-4353-B64D-82C84A611084}" type="pres">
      <dgm:prSet presAssocID="{6C8F0482-8445-476F-B05F-6232827A19BA}" presName="rootConnector" presStyleLbl="node4" presStyleIdx="18" presStyleCnt="24"/>
      <dgm:spPr/>
      <dgm:t>
        <a:bodyPr/>
        <a:lstStyle/>
        <a:p>
          <a:endParaRPr lang="en-US"/>
        </a:p>
      </dgm:t>
    </dgm:pt>
    <dgm:pt modelId="{BFA96ED4-6CC3-4AAB-AFDD-8A45D2DAF973}" type="pres">
      <dgm:prSet presAssocID="{6C8F0482-8445-476F-B05F-6232827A19BA}" presName="hierChild4" presStyleCnt="0"/>
      <dgm:spPr/>
      <dgm:t>
        <a:bodyPr/>
        <a:lstStyle/>
        <a:p>
          <a:endParaRPr lang="en-US"/>
        </a:p>
      </dgm:t>
    </dgm:pt>
    <dgm:pt modelId="{23D2B073-613E-4CDD-BAEE-2022DABB1C65}" type="pres">
      <dgm:prSet presAssocID="{6C8F0482-8445-476F-B05F-6232827A19BA}" presName="hierChild5" presStyleCnt="0"/>
      <dgm:spPr/>
      <dgm:t>
        <a:bodyPr/>
        <a:lstStyle/>
        <a:p>
          <a:endParaRPr lang="en-US"/>
        </a:p>
      </dgm:t>
    </dgm:pt>
    <dgm:pt modelId="{F3B1F36C-49C7-4FDC-BEB6-B5DD1B75BB74}" type="pres">
      <dgm:prSet presAssocID="{59F79239-82C4-4149-9550-F18547B32CA5}" presName="hierChild5" presStyleCnt="0"/>
      <dgm:spPr/>
      <dgm:t>
        <a:bodyPr/>
        <a:lstStyle/>
        <a:p>
          <a:endParaRPr lang="en-US"/>
        </a:p>
      </dgm:t>
    </dgm:pt>
    <dgm:pt modelId="{DC432F04-8A80-495F-B6A6-A3C74CF3B5D3}" type="pres">
      <dgm:prSet presAssocID="{06456390-F415-4D41-928D-EDA3379A9C20}" presName="Name37" presStyleLbl="parChTrans1D3" presStyleIdx="15" presStyleCnt="26"/>
      <dgm:spPr/>
      <dgm:t>
        <a:bodyPr/>
        <a:lstStyle/>
        <a:p>
          <a:endParaRPr lang="en-US"/>
        </a:p>
      </dgm:t>
    </dgm:pt>
    <dgm:pt modelId="{CFD947A2-519A-42B1-81EF-D1405236A093}" type="pres">
      <dgm:prSet presAssocID="{360EFC25-E40C-4A1A-8AFF-29888F3FB777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0E56DAC3-BE9C-4647-8153-EFFA7D801A3E}" type="pres">
      <dgm:prSet presAssocID="{360EFC25-E40C-4A1A-8AFF-29888F3FB777}" presName="rootComposite" presStyleCnt="0"/>
      <dgm:spPr/>
      <dgm:t>
        <a:bodyPr/>
        <a:lstStyle/>
        <a:p>
          <a:endParaRPr lang="en-US"/>
        </a:p>
      </dgm:t>
    </dgm:pt>
    <dgm:pt modelId="{4BED0F3A-63F3-411F-ADC7-30796944905E}" type="pres">
      <dgm:prSet presAssocID="{360EFC25-E40C-4A1A-8AFF-29888F3FB777}" presName="rootText" presStyleLbl="node3" presStyleIdx="15" presStyleCnt="26" custScaleX="150213" custScaleY="19036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604CC4B-CE68-4324-8328-1CECD7168081}" type="pres">
      <dgm:prSet presAssocID="{360EFC25-E40C-4A1A-8AFF-29888F3FB777}" presName="rootConnector" presStyleLbl="node3" presStyleIdx="15" presStyleCnt="26"/>
      <dgm:spPr/>
      <dgm:t>
        <a:bodyPr/>
        <a:lstStyle/>
        <a:p>
          <a:endParaRPr lang="en-US"/>
        </a:p>
      </dgm:t>
    </dgm:pt>
    <dgm:pt modelId="{751A7FF1-1EB9-4DDB-9D1C-0239F6223679}" type="pres">
      <dgm:prSet presAssocID="{360EFC25-E40C-4A1A-8AFF-29888F3FB777}" presName="hierChild4" presStyleCnt="0"/>
      <dgm:spPr/>
      <dgm:t>
        <a:bodyPr/>
        <a:lstStyle/>
        <a:p>
          <a:endParaRPr lang="en-US"/>
        </a:p>
      </dgm:t>
    </dgm:pt>
    <dgm:pt modelId="{92896CA1-E089-4C9A-B5F2-5879DE08F87E}" type="pres">
      <dgm:prSet presAssocID="{E668E58C-E3FE-4EA1-A6A5-6E6CEC7F0905}" presName="Name37" presStyleLbl="parChTrans1D4" presStyleIdx="19" presStyleCnt="24"/>
      <dgm:spPr/>
      <dgm:t>
        <a:bodyPr/>
        <a:lstStyle/>
        <a:p>
          <a:endParaRPr lang="en-US"/>
        </a:p>
      </dgm:t>
    </dgm:pt>
    <dgm:pt modelId="{7DD7061A-534E-40DF-9BE2-5F50813EF350}" type="pres">
      <dgm:prSet presAssocID="{0D5DA104-B807-45DB-9C00-F041A265C959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7878943F-6DE7-43FB-92C6-B7676363CBEC}" type="pres">
      <dgm:prSet presAssocID="{0D5DA104-B807-45DB-9C00-F041A265C959}" presName="rootComposite" presStyleCnt="0"/>
      <dgm:spPr/>
      <dgm:t>
        <a:bodyPr/>
        <a:lstStyle/>
        <a:p>
          <a:endParaRPr lang="en-US"/>
        </a:p>
      </dgm:t>
    </dgm:pt>
    <dgm:pt modelId="{C9EF4286-908E-46AB-8A07-B6E132891CB1}" type="pres">
      <dgm:prSet presAssocID="{0D5DA104-B807-45DB-9C00-F041A265C959}" presName="rootText" presStyleLbl="node4" presStyleIdx="19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E7884FB-6D21-46A0-A383-49183E8435DF}" type="pres">
      <dgm:prSet presAssocID="{0D5DA104-B807-45DB-9C00-F041A265C959}" presName="rootConnector" presStyleLbl="node4" presStyleIdx="19" presStyleCnt="24"/>
      <dgm:spPr/>
      <dgm:t>
        <a:bodyPr/>
        <a:lstStyle/>
        <a:p>
          <a:endParaRPr lang="en-US"/>
        </a:p>
      </dgm:t>
    </dgm:pt>
    <dgm:pt modelId="{C9B6C11B-05B1-4205-BA72-08E879B38A7A}" type="pres">
      <dgm:prSet presAssocID="{0D5DA104-B807-45DB-9C00-F041A265C959}" presName="hierChild4" presStyleCnt="0"/>
      <dgm:spPr/>
      <dgm:t>
        <a:bodyPr/>
        <a:lstStyle/>
        <a:p>
          <a:endParaRPr lang="en-US"/>
        </a:p>
      </dgm:t>
    </dgm:pt>
    <dgm:pt modelId="{FD87F3C9-F262-4E18-AE9C-10DEDE30E32D}" type="pres">
      <dgm:prSet presAssocID="{0D5DA104-B807-45DB-9C00-F041A265C959}" presName="hierChild5" presStyleCnt="0"/>
      <dgm:spPr/>
      <dgm:t>
        <a:bodyPr/>
        <a:lstStyle/>
        <a:p>
          <a:endParaRPr lang="en-US"/>
        </a:p>
      </dgm:t>
    </dgm:pt>
    <dgm:pt modelId="{0A22F746-9F3D-432F-BBE5-F33CC7592CDA}" type="pres">
      <dgm:prSet presAssocID="{360EFC25-E40C-4A1A-8AFF-29888F3FB777}" presName="hierChild5" presStyleCnt="0"/>
      <dgm:spPr/>
      <dgm:t>
        <a:bodyPr/>
        <a:lstStyle/>
        <a:p>
          <a:endParaRPr lang="en-US"/>
        </a:p>
      </dgm:t>
    </dgm:pt>
    <dgm:pt modelId="{0A225AEA-7CC6-44A6-8B97-9A432B8DCADD}" type="pres">
      <dgm:prSet presAssocID="{8FFF596B-B05B-49A4-BC77-D76CCA63DB70}" presName="Name37" presStyleLbl="parChTrans1D3" presStyleIdx="16" presStyleCnt="26"/>
      <dgm:spPr/>
      <dgm:t>
        <a:bodyPr/>
        <a:lstStyle/>
        <a:p>
          <a:endParaRPr lang="en-US"/>
        </a:p>
      </dgm:t>
    </dgm:pt>
    <dgm:pt modelId="{D5A3FE0A-6892-4683-BE58-73B1D68C8ED6}" type="pres">
      <dgm:prSet presAssocID="{06F65A69-BF63-4D02-AB0C-837DA85CC92B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91955F3-16EB-4857-81D2-4598DA9D9E68}" type="pres">
      <dgm:prSet presAssocID="{06F65A69-BF63-4D02-AB0C-837DA85CC92B}" presName="rootComposite" presStyleCnt="0"/>
      <dgm:spPr/>
      <dgm:t>
        <a:bodyPr/>
        <a:lstStyle/>
        <a:p>
          <a:endParaRPr lang="en-US"/>
        </a:p>
      </dgm:t>
    </dgm:pt>
    <dgm:pt modelId="{0BB5F850-BE98-4C9B-889F-458D08A5C205}" type="pres">
      <dgm:prSet presAssocID="{06F65A69-BF63-4D02-AB0C-837DA85CC92B}" presName="rootText" presStyleLbl="node3" presStyleIdx="16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5F1AC5-8CC3-4215-A803-E0C5D18CB2C8}" type="pres">
      <dgm:prSet presAssocID="{06F65A69-BF63-4D02-AB0C-837DA85CC92B}" presName="rootConnector" presStyleLbl="node3" presStyleIdx="16" presStyleCnt="26"/>
      <dgm:spPr/>
      <dgm:t>
        <a:bodyPr/>
        <a:lstStyle/>
        <a:p>
          <a:endParaRPr lang="en-US"/>
        </a:p>
      </dgm:t>
    </dgm:pt>
    <dgm:pt modelId="{0F77588B-3283-4E95-AF70-04315EF5E633}" type="pres">
      <dgm:prSet presAssocID="{06F65A69-BF63-4D02-AB0C-837DA85CC92B}" presName="hierChild4" presStyleCnt="0"/>
      <dgm:spPr/>
      <dgm:t>
        <a:bodyPr/>
        <a:lstStyle/>
        <a:p>
          <a:endParaRPr lang="en-US"/>
        </a:p>
      </dgm:t>
    </dgm:pt>
    <dgm:pt modelId="{D3069017-E43B-4A1B-BB2C-203303AD1AC7}" type="pres">
      <dgm:prSet presAssocID="{957D17DE-15E7-468C-BE36-CDEF29849084}" presName="Name37" presStyleLbl="parChTrans1D4" presStyleIdx="20" presStyleCnt="24"/>
      <dgm:spPr/>
      <dgm:t>
        <a:bodyPr/>
        <a:lstStyle/>
        <a:p>
          <a:endParaRPr lang="en-US"/>
        </a:p>
      </dgm:t>
    </dgm:pt>
    <dgm:pt modelId="{C30FCA90-5F2B-46C7-86D5-E2203A26483A}" type="pres">
      <dgm:prSet presAssocID="{55485E2D-AF1C-494E-9ED4-0F359D6E560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D086D4C-CE6D-4AEB-925C-44FC63789684}" type="pres">
      <dgm:prSet presAssocID="{55485E2D-AF1C-494E-9ED4-0F359D6E5601}" presName="rootComposite" presStyleCnt="0"/>
      <dgm:spPr/>
      <dgm:t>
        <a:bodyPr/>
        <a:lstStyle/>
        <a:p>
          <a:endParaRPr lang="en-US"/>
        </a:p>
      </dgm:t>
    </dgm:pt>
    <dgm:pt modelId="{585AFED5-29B3-438D-9C77-E197DF2B7024}" type="pres">
      <dgm:prSet presAssocID="{55485E2D-AF1C-494E-9ED4-0F359D6E5601}" presName="rootText" presStyleLbl="node4" presStyleIdx="20" presStyleCnt="24" custScaleX="108441" custScaleY="11835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90017F0-72B5-488E-B8B2-E1624E4D3238}" type="pres">
      <dgm:prSet presAssocID="{55485E2D-AF1C-494E-9ED4-0F359D6E5601}" presName="rootConnector" presStyleLbl="node4" presStyleIdx="20" presStyleCnt="24"/>
      <dgm:spPr/>
      <dgm:t>
        <a:bodyPr/>
        <a:lstStyle/>
        <a:p>
          <a:endParaRPr lang="en-US"/>
        </a:p>
      </dgm:t>
    </dgm:pt>
    <dgm:pt modelId="{3AFB0B61-6769-4B3A-89B6-92163BE065C0}" type="pres">
      <dgm:prSet presAssocID="{55485E2D-AF1C-494E-9ED4-0F359D6E5601}" presName="hierChild4" presStyleCnt="0"/>
      <dgm:spPr/>
      <dgm:t>
        <a:bodyPr/>
        <a:lstStyle/>
        <a:p>
          <a:endParaRPr lang="en-US"/>
        </a:p>
      </dgm:t>
    </dgm:pt>
    <dgm:pt modelId="{9C24D13E-9CF0-4279-B9E4-94102CF95EE4}" type="pres">
      <dgm:prSet presAssocID="{55485E2D-AF1C-494E-9ED4-0F359D6E5601}" presName="hierChild5" presStyleCnt="0"/>
      <dgm:spPr/>
      <dgm:t>
        <a:bodyPr/>
        <a:lstStyle/>
        <a:p>
          <a:endParaRPr lang="en-US"/>
        </a:p>
      </dgm:t>
    </dgm:pt>
    <dgm:pt modelId="{0B6BC582-F965-4247-9E67-3C928F198B1C}" type="pres">
      <dgm:prSet presAssocID="{06F65A69-BF63-4D02-AB0C-837DA85CC92B}" presName="hierChild5" presStyleCnt="0"/>
      <dgm:spPr/>
      <dgm:t>
        <a:bodyPr/>
        <a:lstStyle/>
        <a:p>
          <a:endParaRPr lang="en-US"/>
        </a:p>
      </dgm:t>
    </dgm:pt>
    <dgm:pt modelId="{A8BC57DD-B459-4144-972B-9C0AF56EF8FB}" type="pres">
      <dgm:prSet presAssocID="{0CDB8908-C862-459D-8087-7D0B66968826}" presName="Name37" presStyleLbl="parChTrans1D3" presStyleIdx="17" presStyleCnt="26"/>
      <dgm:spPr/>
      <dgm:t>
        <a:bodyPr/>
        <a:lstStyle/>
        <a:p>
          <a:endParaRPr lang="en-US"/>
        </a:p>
      </dgm:t>
    </dgm:pt>
    <dgm:pt modelId="{0DB290AF-193C-4D58-ABA7-41804DA64DBA}" type="pres">
      <dgm:prSet presAssocID="{034182CD-448D-4AA6-BC73-E7BF6D38F47A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E523AE8-7DB0-438C-B1C1-703CF5B22717}" type="pres">
      <dgm:prSet presAssocID="{034182CD-448D-4AA6-BC73-E7BF6D38F47A}" presName="rootComposite" presStyleCnt="0"/>
      <dgm:spPr/>
      <dgm:t>
        <a:bodyPr/>
        <a:lstStyle/>
        <a:p>
          <a:endParaRPr lang="en-US"/>
        </a:p>
      </dgm:t>
    </dgm:pt>
    <dgm:pt modelId="{DDB96DD6-AA3D-40B9-825F-BBCA27E95A7C}" type="pres">
      <dgm:prSet presAssocID="{034182CD-448D-4AA6-BC73-E7BF6D38F47A}" presName="rootText" presStyleLbl="node3" presStyleIdx="17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EFEC4DD-8BC7-447D-BFCD-971CE57548BD}" type="pres">
      <dgm:prSet presAssocID="{034182CD-448D-4AA6-BC73-E7BF6D38F47A}" presName="rootConnector" presStyleLbl="node3" presStyleIdx="17" presStyleCnt="26"/>
      <dgm:spPr/>
      <dgm:t>
        <a:bodyPr/>
        <a:lstStyle/>
        <a:p>
          <a:endParaRPr lang="en-US"/>
        </a:p>
      </dgm:t>
    </dgm:pt>
    <dgm:pt modelId="{F4B92E24-6A08-47E8-8D95-1CB3B0338F74}" type="pres">
      <dgm:prSet presAssocID="{034182CD-448D-4AA6-BC73-E7BF6D38F47A}" presName="hierChild4" presStyleCnt="0"/>
      <dgm:spPr/>
      <dgm:t>
        <a:bodyPr/>
        <a:lstStyle/>
        <a:p>
          <a:endParaRPr lang="en-US"/>
        </a:p>
      </dgm:t>
    </dgm:pt>
    <dgm:pt modelId="{6FD583F2-621C-4043-8ED8-DEE850E92422}" type="pres">
      <dgm:prSet presAssocID="{04FBC932-5FCB-4826-BE9F-D7C10DB30D27}" presName="Name37" presStyleLbl="parChTrans1D4" presStyleIdx="21" presStyleCnt="24"/>
      <dgm:spPr/>
      <dgm:t>
        <a:bodyPr/>
        <a:lstStyle/>
        <a:p>
          <a:endParaRPr lang="en-US"/>
        </a:p>
      </dgm:t>
    </dgm:pt>
    <dgm:pt modelId="{9C6B5C01-C7F6-4256-8875-DC9A46AE361D}" type="pres">
      <dgm:prSet presAssocID="{92A0FCDE-374E-4EA8-B9BF-FA3CC323DC9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F2D77B99-C8B2-4766-9FEB-6F812D99312C}" type="pres">
      <dgm:prSet presAssocID="{92A0FCDE-374E-4EA8-B9BF-FA3CC323DC94}" presName="rootComposite" presStyleCnt="0"/>
      <dgm:spPr/>
      <dgm:t>
        <a:bodyPr/>
        <a:lstStyle/>
        <a:p>
          <a:endParaRPr lang="en-US"/>
        </a:p>
      </dgm:t>
    </dgm:pt>
    <dgm:pt modelId="{E3FAA42C-71EF-4008-9D30-C03E09334395}" type="pres">
      <dgm:prSet presAssocID="{92A0FCDE-374E-4EA8-B9BF-FA3CC323DC94}" presName="rootText" presStyleLbl="node4" presStyleIdx="21" presStyleCnt="24" custScaleX="129281" custScaleY="14225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33C0D4E-D075-496D-B583-3FE8FBDFFFA1}" type="pres">
      <dgm:prSet presAssocID="{92A0FCDE-374E-4EA8-B9BF-FA3CC323DC94}" presName="rootConnector" presStyleLbl="node4" presStyleIdx="21" presStyleCnt="24"/>
      <dgm:spPr/>
      <dgm:t>
        <a:bodyPr/>
        <a:lstStyle/>
        <a:p>
          <a:endParaRPr lang="en-US"/>
        </a:p>
      </dgm:t>
    </dgm:pt>
    <dgm:pt modelId="{7EF6FED3-9991-436D-9485-D360B7F26A6B}" type="pres">
      <dgm:prSet presAssocID="{92A0FCDE-374E-4EA8-B9BF-FA3CC323DC94}" presName="hierChild4" presStyleCnt="0"/>
      <dgm:spPr/>
      <dgm:t>
        <a:bodyPr/>
        <a:lstStyle/>
        <a:p>
          <a:endParaRPr lang="en-US"/>
        </a:p>
      </dgm:t>
    </dgm:pt>
    <dgm:pt modelId="{FCAB2268-B0B2-438D-970B-FA4CBAC82502}" type="pres">
      <dgm:prSet presAssocID="{92A0FCDE-374E-4EA8-B9BF-FA3CC323DC94}" presName="hierChild5" presStyleCnt="0"/>
      <dgm:spPr/>
      <dgm:t>
        <a:bodyPr/>
        <a:lstStyle/>
        <a:p>
          <a:endParaRPr lang="en-US"/>
        </a:p>
      </dgm:t>
    </dgm:pt>
    <dgm:pt modelId="{53819DBF-7C7B-46A4-AC83-8F3D59D6BFA5}" type="pres">
      <dgm:prSet presAssocID="{034182CD-448D-4AA6-BC73-E7BF6D38F47A}" presName="hierChild5" presStyleCnt="0"/>
      <dgm:spPr/>
      <dgm:t>
        <a:bodyPr/>
        <a:lstStyle/>
        <a:p>
          <a:endParaRPr lang="en-US"/>
        </a:p>
      </dgm:t>
    </dgm:pt>
    <dgm:pt modelId="{8E5364F8-9924-D24B-9496-B2DE68A8CC26}" type="pres">
      <dgm:prSet presAssocID="{9B950694-2A0F-AF4A-91B1-72D44728DBEB}" presName="hierChild5" presStyleCnt="0"/>
      <dgm:spPr/>
      <dgm:t>
        <a:bodyPr/>
        <a:lstStyle/>
        <a:p>
          <a:endParaRPr lang="en-US"/>
        </a:p>
      </dgm:t>
    </dgm:pt>
    <dgm:pt modelId="{EB14DE16-AF51-A64A-8E19-A6798ACA0D3E}" type="pres">
      <dgm:prSet presAssocID="{D9F16117-66B6-E140-AC34-F72731989A0D}" presName="Name37" presStyleLbl="parChTrans1D2" presStyleIdx="4" presStyleCnt="7"/>
      <dgm:spPr/>
      <dgm:t>
        <a:bodyPr/>
        <a:lstStyle/>
        <a:p>
          <a:endParaRPr lang="en-US"/>
        </a:p>
      </dgm:t>
    </dgm:pt>
    <dgm:pt modelId="{9159897E-A43D-9A4B-B12E-72A5C3C523CC}" type="pres">
      <dgm:prSet presAssocID="{77063CAE-1A33-6042-A822-2937AB9430A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3BD8B193-ED28-6647-8F61-926A946160AF}" type="pres">
      <dgm:prSet presAssocID="{77063CAE-1A33-6042-A822-2937AB9430A2}" presName="rootComposite" presStyleCnt="0"/>
      <dgm:spPr/>
      <dgm:t>
        <a:bodyPr/>
        <a:lstStyle/>
        <a:p>
          <a:endParaRPr lang="en-US"/>
        </a:p>
      </dgm:t>
    </dgm:pt>
    <dgm:pt modelId="{641850DD-77F2-EC4A-A781-34BF0768A571}" type="pres">
      <dgm:prSet presAssocID="{77063CAE-1A33-6042-A822-2937AB9430A2}" presName="rootText" presStyleLbl="node2" presStyleIdx="4" presStyleCnt="7" custScaleX="160499" custScaleY="14584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2FB2F4F-B747-874B-B123-858C125BB40A}" type="pres">
      <dgm:prSet presAssocID="{77063CAE-1A33-6042-A822-2937AB9430A2}" presName="rootConnector" presStyleLbl="node2" presStyleIdx="4" presStyleCnt="7"/>
      <dgm:spPr/>
      <dgm:t>
        <a:bodyPr/>
        <a:lstStyle/>
        <a:p>
          <a:endParaRPr lang="en-US"/>
        </a:p>
      </dgm:t>
    </dgm:pt>
    <dgm:pt modelId="{3BA20C55-4666-9641-A9E0-E00F7A212E5A}" type="pres">
      <dgm:prSet presAssocID="{77063CAE-1A33-6042-A822-2937AB9430A2}" presName="hierChild4" presStyleCnt="0"/>
      <dgm:spPr/>
      <dgm:t>
        <a:bodyPr/>
        <a:lstStyle/>
        <a:p>
          <a:endParaRPr lang="en-US"/>
        </a:p>
      </dgm:t>
    </dgm:pt>
    <dgm:pt modelId="{BB179494-F672-4AAA-8C46-D8B31B7135DC}" type="pres">
      <dgm:prSet presAssocID="{53D2F673-D1E1-412C-A3CD-B692BA3A9394}" presName="Name37" presStyleLbl="parChTrans1D3" presStyleIdx="18" presStyleCnt="26"/>
      <dgm:spPr/>
      <dgm:t>
        <a:bodyPr/>
        <a:lstStyle/>
        <a:p>
          <a:endParaRPr lang="en-US"/>
        </a:p>
      </dgm:t>
    </dgm:pt>
    <dgm:pt modelId="{9135E8EF-9C5A-422E-B640-2ADD097F6FB1}" type="pres">
      <dgm:prSet presAssocID="{ED1549AF-7D26-4999-A25F-F41A4DCA8126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978CCDB-0F70-49C2-92A4-C832B76236AC}" type="pres">
      <dgm:prSet presAssocID="{ED1549AF-7D26-4999-A25F-F41A4DCA8126}" presName="rootComposite" presStyleCnt="0"/>
      <dgm:spPr/>
      <dgm:t>
        <a:bodyPr/>
        <a:lstStyle/>
        <a:p>
          <a:endParaRPr lang="en-US"/>
        </a:p>
      </dgm:t>
    </dgm:pt>
    <dgm:pt modelId="{A40BEF57-38EE-4AD2-A0A3-1FD950479FAE}" type="pres">
      <dgm:prSet presAssocID="{ED1549AF-7D26-4999-A25F-F41A4DCA8126}" presName="rootText" presStyleLbl="node3" presStyleIdx="18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E2A18B3-A48F-407A-959C-97894D118D79}" type="pres">
      <dgm:prSet presAssocID="{ED1549AF-7D26-4999-A25F-F41A4DCA8126}" presName="rootConnector" presStyleLbl="node3" presStyleIdx="18" presStyleCnt="26"/>
      <dgm:spPr/>
      <dgm:t>
        <a:bodyPr/>
        <a:lstStyle/>
        <a:p>
          <a:endParaRPr lang="en-US"/>
        </a:p>
      </dgm:t>
    </dgm:pt>
    <dgm:pt modelId="{76712F37-8A63-4F40-852B-ACFA9783F7FA}" type="pres">
      <dgm:prSet presAssocID="{ED1549AF-7D26-4999-A25F-F41A4DCA8126}" presName="hierChild4" presStyleCnt="0"/>
      <dgm:spPr/>
      <dgm:t>
        <a:bodyPr/>
        <a:lstStyle/>
        <a:p>
          <a:endParaRPr lang="en-US"/>
        </a:p>
      </dgm:t>
    </dgm:pt>
    <dgm:pt modelId="{797A53CA-B484-4A0A-9575-872430393AE9}" type="pres">
      <dgm:prSet presAssocID="{ED1549AF-7D26-4999-A25F-F41A4DCA8126}" presName="hierChild5" presStyleCnt="0"/>
      <dgm:spPr/>
      <dgm:t>
        <a:bodyPr/>
        <a:lstStyle/>
        <a:p>
          <a:endParaRPr lang="en-US"/>
        </a:p>
      </dgm:t>
    </dgm:pt>
    <dgm:pt modelId="{1BDC7E46-0DC3-5243-9339-BBB9BF5A4663}" type="pres">
      <dgm:prSet presAssocID="{CF27958F-FD37-984E-B461-6D00B1C83B66}" presName="Name37" presStyleLbl="parChTrans1D3" presStyleIdx="19" presStyleCnt="26"/>
      <dgm:spPr/>
      <dgm:t>
        <a:bodyPr/>
        <a:lstStyle/>
        <a:p>
          <a:endParaRPr lang="en-US"/>
        </a:p>
      </dgm:t>
    </dgm:pt>
    <dgm:pt modelId="{F0E669D6-6F82-AB4E-9EAC-0A4B6D41150A}" type="pres">
      <dgm:prSet presAssocID="{3D4BB8D4-5876-3A4C-B545-3330A1B63BAC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6489C14B-96A4-CD42-9CC8-6994810A82B4}" type="pres">
      <dgm:prSet presAssocID="{3D4BB8D4-5876-3A4C-B545-3330A1B63BAC}" presName="rootComposite" presStyleCnt="0"/>
      <dgm:spPr/>
      <dgm:t>
        <a:bodyPr/>
        <a:lstStyle/>
        <a:p>
          <a:endParaRPr lang="en-US"/>
        </a:p>
      </dgm:t>
    </dgm:pt>
    <dgm:pt modelId="{BC3CDECC-348E-AD46-BC0E-2301C03ADAAA}" type="pres">
      <dgm:prSet presAssocID="{3D4BB8D4-5876-3A4C-B545-3330A1B63BAC}" presName="rootText" presStyleLbl="node3" presStyleIdx="19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48ADA88-FBE3-E943-9D4F-8E0F5629724F}" type="pres">
      <dgm:prSet presAssocID="{3D4BB8D4-5876-3A4C-B545-3330A1B63BAC}" presName="rootConnector" presStyleLbl="node3" presStyleIdx="19" presStyleCnt="26"/>
      <dgm:spPr/>
      <dgm:t>
        <a:bodyPr/>
        <a:lstStyle/>
        <a:p>
          <a:endParaRPr lang="en-US"/>
        </a:p>
      </dgm:t>
    </dgm:pt>
    <dgm:pt modelId="{568EA8FF-DA8A-DA48-B865-6B8E797FD3F6}" type="pres">
      <dgm:prSet presAssocID="{3D4BB8D4-5876-3A4C-B545-3330A1B63BAC}" presName="hierChild4" presStyleCnt="0"/>
      <dgm:spPr/>
      <dgm:t>
        <a:bodyPr/>
        <a:lstStyle/>
        <a:p>
          <a:endParaRPr lang="en-US"/>
        </a:p>
      </dgm:t>
    </dgm:pt>
    <dgm:pt modelId="{82535ECC-5C37-7C4D-8FD7-B7C49DE92921}" type="pres">
      <dgm:prSet presAssocID="{3D4BB8D4-5876-3A4C-B545-3330A1B63BAC}" presName="hierChild5" presStyleCnt="0"/>
      <dgm:spPr/>
      <dgm:t>
        <a:bodyPr/>
        <a:lstStyle/>
        <a:p>
          <a:endParaRPr lang="en-US"/>
        </a:p>
      </dgm:t>
    </dgm:pt>
    <dgm:pt modelId="{6E467153-FE70-4AC2-927F-344050D89CBC}" type="pres">
      <dgm:prSet presAssocID="{633C2B03-C299-4108-898F-157416CEF35C}" presName="Name37" presStyleLbl="parChTrans1D3" presStyleIdx="20" presStyleCnt="26"/>
      <dgm:spPr/>
      <dgm:t>
        <a:bodyPr/>
        <a:lstStyle/>
        <a:p>
          <a:endParaRPr lang="en-US"/>
        </a:p>
      </dgm:t>
    </dgm:pt>
    <dgm:pt modelId="{27F1C66E-24FB-4B0C-9A42-34A0B38FF8C6}" type="pres">
      <dgm:prSet presAssocID="{6747CAA4-CF28-4417-890F-1B20D80DFB4D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992C585-713E-46E7-BD85-5508600F9B48}" type="pres">
      <dgm:prSet presAssocID="{6747CAA4-CF28-4417-890F-1B20D80DFB4D}" presName="rootComposite" presStyleCnt="0"/>
      <dgm:spPr/>
      <dgm:t>
        <a:bodyPr/>
        <a:lstStyle/>
        <a:p>
          <a:endParaRPr lang="en-US"/>
        </a:p>
      </dgm:t>
    </dgm:pt>
    <dgm:pt modelId="{6F2C77CA-14C6-49D8-8274-60C0A8723873}" type="pres">
      <dgm:prSet presAssocID="{6747CAA4-CF28-4417-890F-1B20D80DFB4D}" presName="rootText" presStyleLbl="node3" presStyleIdx="20" presStyleCnt="26" custScaleX="148799" custScaleY="15801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2533E17-EC13-4F73-A33F-93AEFC76C89B}" type="pres">
      <dgm:prSet presAssocID="{6747CAA4-CF28-4417-890F-1B20D80DFB4D}" presName="rootConnector" presStyleLbl="node3" presStyleIdx="20" presStyleCnt="26"/>
      <dgm:spPr/>
      <dgm:t>
        <a:bodyPr/>
        <a:lstStyle/>
        <a:p>
          <a:endParaRPr lang="en-US"/>
        </a:p>
      </dgm:t>
    </dgm:pt>
    <dgm:pt modelId="{9202C6C3-2139-443D-9ADF-0C9996CB33BA}" type="pres">
      <dgm:prSet presAssocID="{6747CAA4-CF28-4417-890F-1B20D80DFB4D}" presName="hierChild4" presStyleCnt="0"/>
      <dgm:spPr/>
      <dgm:t>
        <a:bodyPr/>
        <a:lstStyle/>
        <a:p>
          <a:endParaRPr lang="en-US"/>
        </a:p>
      </dgm:t>
    </dgm:pt>
    <dgm:pt modelId="{AA9FFC95-5AD9-4E2D-9FB8-585AFE6F5EE8}" type="pres">
      <dgm:prSet presAssocID="{6747CAA4-CF28-4417-890F-1B20D80DFB4D}" presName="hierChild5" presStyleCnt="0"/>
      <dgm:spPr/>
      <dgm:t>
        <a:bodyPr/>
        <a:lstStyle/>
        <a:p>
          <a:endParaRPr lang="en-US"/>
        </a:p>
      </dgm:t>
    </dgm:pt>
    <dgm:pt modelId="{E0DFD735-CA15-CB4D-9827-85F88420EDF8}" type="pres">
      <dgm:prSet presAssocID="{0C5E3AC6-2844-8E47-8969-CBF751E43D8B}" presName="Name37" presStyleLbl="parChTrans1D3" presStyleIdx="21" presStyleCnt="26"/>
      <dgm:spPr/>
      <dgm:t>
        <a:bodyPr/>
        <a:lstStyle/>
        <a:p>
          <a:endParaRPr lang="en-US"/>
        </a:p>
      </dgm:t>
    </dgm:pt>
    <dgm:pt modelId="{CB81E9D1-AA48-6943-94EF-93D5157C129D}" type="pres">
      <dgm:prSet presAssocID="{548C0D35-98CB-CC46-AD2C-06F755E8C6A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CD00BEC3-A2B9-3949-BCBC-2BB7E66D5A09}" type="pres">
      <dgm:prSet presAssocID="{548C0D35-98CB-CC46-AD2C-06F755E8C6A2}" presName="rootComposite" presStyleCnt="0"/>
      <dgm:spPr/>
      <dgm:t>
        <a:bodyPr/>
        <a:lstStyle/>
        <a:p>
          <a:endParaRPr lang="en-US"/>
        </a:p>
      </dgm:t>
    </dgm:pt>
    <dgm:pt modelId="{1CDA75B4-DE45-0A4E-B84F-9D1AEB4374FE}" type="pres">
      <dgm:prSet presAssocID="{548C0D35-98CB-CC46-AD2C-06F755E8C6A2}" presName="rootText" presStyleLbl="node3" presStyleIdx="21" presStyleCnt="26" custScaleX="164515" custScaleY="15896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C6D5468-A76A-6C4D-BEC3-34CB5EA4B8A3}" type="pres">
      <dgm:prSet presAssocID="{548C0D35-98CB-CC46-AD2C-06F755E8C6A2}" presName="rootConnector" presStyleLbl="node3" presStyleIdx="21" presStyleCnt="26"/>
      <dgm:spPr/>
      <dgm:t>
        <a:bodyPr/>
        <a:lstStyle/>
        <a:p>
          <a:endParaRPr lang="en-US"/>
        </a:p>
      </dgm:t>
    </dgm:pt>
    <dgm:pt modelId="{3AC961CE-E644-3741-B4AC-601E48755B46}" type="pres">
      <dgm:prSet presAssocID="{548C0D35-98CB-CC46-AD2C-06F755E8C6A2}" presName="hierChild4" presStyleCnt="0"/>
      <dgm:spPr/>
      <dgm:t>
        <a:bodyPr/>
        <a:lstStyle/>
        <a:p>
          <a:endParaRPr lang="en-US"/>
        </a:p>
      </dgm:t>
    </dgm:pt>
    <dgm:pt modelId="{A4339E50-D386-4446-84EE-DB59D7422B6F}" type="pres">
      <dgm:prSet presAssocID="{548C0D35-98CB-CC46-AD2C-06F755E8C6A2}" presName="hierChild5" presStyleCnt="0"/>
      <dgm:spPr/>
      <dgm:t>
        <a:bodyPr/>
        <a:lstStyle/>
        <a:p>
          <a:endParaRPr lang="en-US"/>
        </a:p>
      </dgm:t>
    </dgm:pt>
    <dgm:pt modelId="{8B01B53D-F684-0D4B-9A32-5B1CF6390344}" type="pres">
      <dgm:prSet presAssocID="{77063CAE-1A33-6042-A822-2937AB9430A2}" presName="hierChild5" presStyleCnt="0"/>
      <dgm:spPr/>
      <dgm:t>
        <a:bodyPr/>
        <a:lstStyle/>
        <a:p>
          <a:endParaRPr lang="en-US"/>
        </a:p>
      </dgm:t>
    </dgm:pt>
    <dgm:pt modelId="{3F7D31C2-F391-E145-9CA1-D319282F9BF8}" type="pres">
      <dgm:prSet presAssocID="{4DE9DE77-368D-1744-91A8-6B59B7A56B60}" presName="Name37" presStyleLbl="parChTrans1D2" presStyleIdx="5" presStyleCnt="7"/>
      <dgm:spPr/>
      <dgm:t>
        <a:bodyPr/>
        <a:lstStyle/>
        <a:p>
          <a:endParaRPr lang="en-US"/>
        </a:p>
      </dgm:t>
    </dgm:pt>
    <dgm:pt modelId="{1E39B108-B749-1043-A782-BD4AC3482F1B}" type="pres">
      <dgm:prSet presAssocID="{16727F7D-179B-7B44-88D5-3EB3D17BA15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C83BBF2-F1FC-2046-BE1D-E2D4CE0FB1FF}" type="pres">
      <dgm:prSet presAssocID="{16727F7D-179B-7B44-88D5-3EB3D17BA152}" presName="rootComposite" presStyleCnt="0"/>
      <dgm:spPr/>
      <dgm:t>
        <a:bodyPr/>
        <a:lstStyle/>
        <a:p>
          <a:endParaRPr lang="en-US"/>
        </a:p>
      </dgm:t>
    </dgm:pt>
    <dgm:pt modelId="{13D3FAF7-CE8B-374A-A9EA-B333E276C29B}" type="pres">
      <dgm:prSet presAssocID="{16727F7D-179B-7B44-88D5-3EB3D17BA152}" presName="rootText" presStyleLbl="node2" presStyleIdx="5" presStyleCnt="7" custScaleX="132809" custScaleY="1300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5358A0F-3DA1-4E48-B1DB-99ACAF91949A}" type="pres">
      <dgm:prSet presAssocID="{16727F7D-179B-7B44-88D5-3EB3D17BA152}" presName="rootConnector" presStyleLbl="node2" presStyleIdx="5" presStyleCnt="7"/>
      <dgm:spPr/>
      <dgm:t>
        <a:bodyPr/>
        <a:lstStyle/>
        <a:p>
          <a:endParaRPr lang="en-US"/>
        </a:p>
      </dgm:t>
    </dgm:pt>
    <dgm:pt modelId="{1EFA8B4E-935A-0C4D-A772-E8FA7E0264B1}" type="pres">
      <dgm:prSet presAssocID="{16727F7D-179B-7B44-88D5-3EB3D17BA152}" presName="hierChild4" presStyleCnt="0"/>
      <dgm:spPr/>
      <dgm:t>
        <a:bodyPr/>
        <a:lstStyle/>
        <a:p>
          <a:endParaRPr lang="en-US"/>
        </a:p>
      </dgm:t>
    </dgm:pt>
    <dgm:pt modelId="{59C6ED4E-FD6D-B645-8E42-A5A401E92D46}" type="pres">
      <dgm:prSet presAssocID="{B370DB4B-1485-324B-9CA0-5B251D43F1FE}" presName="Name37" presStyleLbl="parChTrans1D3" presStyleIdx="22" presStyleCnt="26"/>
      <dgm:spPr/>
      <dgm:t>
        <a:bodyPr/>
        <a:lstStyle/>
        <a:p>
          <a:endParaRPr lang="en-US"/>
        </a:p>
      </dgm:t>
    </dgm:pt>
    <dgm:pt modelId="{CA5C3BC4-3505-7543-8607-CEF32BB825C3}" type="pres">
      <dgm:prSet presAssocID="{0D3A8726-A340-B840-B433-E81B4A85575A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0736321E-F76A-EC44-AD3D-B4ED3AC77DF4}" type="pres">
      <dgm:prSet presAssocID="{0D3A8726-A340-B840-B433-E81B4A85575A}" presName="rootComposite" presStyleCnt="0"/>
      <dgm:spPr/>
      <dgm:t>
        <a:bodyPr/>
        <a:lstStyle/>
        <a:p>
          <a:endParaRPr lang="en-US"/>
        </a:p>
      </dgm:t>
    </dgm:pt>
    <dgm:pt modelId="{BD8FD48E-5A8C-BD46-9BE9-1AF9BE9EC861}" type="pres">
      <dgm:prSet presAssocID="{0D3A8726-A340-B840-B433-E81B4A85575A}" presName="rootText" presStyleLbl="node3" presStyleIdx="22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DBEE377-CAEB-4146-B82A-44AD1F2A2AED}" type="pres">
      <dgm:prSet presAssocID="{0D3A8726-A340-B840-B433-E81B4A85575A}" presName="rootConnector" presStyleLbl="node3" presStyleIdx="22" presStyleCnt="26"/>
      <dgm:spPr/>
      <dgm:t>
        <a:bodyPr/>
        <a:lstStyle/>
        <a:p>
          <a:endParaRPr lang="en-US"/>
        </a:p>
      </dgm:t>
    </dgm:pt>
    <dgm:pt modelId="{03258F47-BCEC-2D46-B18E-01EE490C4F4E}" type="pres">
      <dgm:prSet presAssocID="{0D3A8726-A340-B840-B433-E81B4A85575A}" presName="hierChild4" presStyleCnt="0"/>
      <dgm:spPr/>
      <dgm:t>
        <a:bodyPr/>
        <a:lstStyle/>
        <a:p>
          <a:endParaRPr lang="en-US"/>
        </a:p>
      </dgm:t>
    </dgm:pt>
    <dgm:pt modelId="{B0D2E045-6FE2-DC45-97BA-D01CA1AC6C3F}" type="pres">
      <dgm:prSet presAssocID="{0D3A8726-A340-B840-B433-E81B4A85575A}" presName="hierChild5" presStyleCnt="0"/>
      <dgm:spPr/>
      <dgm:t>
        <a:bodyPr/>
        <a:lstStyle/>
        <a:p>
          <a:endParaRPr lang="en-US"/>
        </a:p>
      </dgm:t>
    </dgm:pt>
    <dgm:pt modelId="{86DC474B-2354-5941-94B1-129A772A241C}" type="pres">
      <dgm:prSet presAssocID="{59ECC64B-14DC-914C-9CBC-B0CD844311CC}" presName="Name37" presStyleLbl="parChTrans1D3" presStyleIdx="23" presStyleCnt="26"/>
      <dgm:spPr/>
      <dgm:t>
        <a:bodyPr/>
        <a:lstStyle/>
        <a:p>
          <a:endParaRPr lang="en-US"/>
        </a:p>
      </dgm:t>
    </dgm:pt>
    <dgm:pt modelId="{BCA09281-8CA9-3243-9B82-0E54A21D0E0F}" type="pres">
      <dgm:prSet presAssocID="{37739E2E-E4EA-5C46-86AE-98C717479B4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32765947-8F5A-184C-992F-C103786D2EF0}" type="pres">
      <dgm:prSet presAssocID="{37739E2E-E4EA-5C46-86AE-98C717479B41}" presName="rootComposite" presStyleCnt="0"/>
      <dgm:spPr/>
      <dgm:t>
        <a:bodyPr/>
        <a:lstStyle/>
        <a:p>
          <a:endParaRPr lang="en-US"/>
        </a:p>
      </dgm:t>
    </dgm:pt>
    <dgm:pt modelId="{90509B14-1217-E941-8C2D-78DACFE4BF90}" type="pres">
      <dgm:prSet presAssocID="{37739E2E-E4EA-5C46-86AE-98C717479B41}" presName="rootText" presStyleLbl="node3" presStyleIdx="23" presStyleCnt="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86E02C-64A7-4745-94A1-88E802183513}" type="pres">
      <dgm:prSet presAssocID="{37739E2E-E4EA-5C46-86AE-98C717479B41}" presName="rootConnector" presStyleLbl="node3" presStyleIdx="23" presStyleCnt="26"/>
      <dgm:spPr/>
      <dgm:t>
        <a:bodyPr/>
        <a:lstStyle/>
        <a:p>
          <a:endParaRPr lang="en-US"/>
        </a:p>
      </dgm:t>
    </dgm:pt>
    <dgm:pt modelId="{9F2B23D6-030C-CF45-BD8A-79EE26B5E79C}" type="pres">
      <dgm:prSet presAssocID="{37739E2E-E4EA-5C46-86AE-98C717479B41}" presName="hierChild4" presStyleCnt="0"/>
      <dgm:spPr/>
      <dgm:t>
        <a:bodyPr/>
        <a:lstStyle/>
        <a:p>
          <a:endParaRPr lang="en-US"/>
        </a:p>
      </dgm:t>
    </dgm:pt>
    <dgm:pt modelId="{825E64B4-C5B9-4FAA-8B53-67C5C39A0825}" type="pres">
      <dgm:prSet presAssocID="{E0744077-CB7B-42B2-9DBB-5CBB3ECE1F88}" presName="Name37" presStyleLbl="parChTrans1D4" presStyleIdx="22" presStyleCnt="24"/>
      <dgm:spPr/>
      <dgm:t>
        <a:bodyPr/>
        <a:lstStyle/>
        <a:p>
          <a:endParaRPr lang="en-US"/>
        </a:p>
      </dgm:t>
    </dgm:pt>
    <dgm:pt modelId="{9B9FBCD2-4E77-43A3-85D5-960246BE0089}" type="pres">
      <dgm:prSet presAssocID="{7487351E-55E6-49BD-9CEB-43500D158413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7166B567-B7A4-4A04-B072-DB1C0596A8E8}" type="pres">
      <dgm:prSet presAssocID="{7487351E-55E6-49BD-9CEB-43500D158413}" presName="rootComposite" presStyleCnt="0"/>
      <dgm:spPr/>
      <dgm:t>
        <a:bodyPr/>
        <a:lstStyle/>
        <a:p>
          <a:endParaRPr lang="en-US"/>
        </a:p>
      </dgm:t>
    </dgm:pt>
    <dgm:pt modelId="{F4A11709-021B-4327-AF0C-442FE8BD5D3A}" type="pres">
      <dgm:prSet presAssocID="{7487351E-55E6-49BD-9CEB-43500D158413}" presName="rootText" presStyleLbl="node4" presStyleIdx="22" presStyleCnt="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2AC7FB0-9C95-4831-8361-045EDE05B432}" type="pres">
      <dgm:prSet presAssocID="{7487351E-55E6-49BD-9CEB-43500D158413}" presName="rootConnector" presStyleLbl="node4" presStyleIdx="22" presStyleCnt="24"/>
      <dgm:spPr/>
      <dgm:t>
        <a:bodyPr/>
        <a:lstStyle/>
        <a:p>
          <a:endParaRPr lang="en-US"/>
        </a:p>
      </dgm:t>
    </dgm:pt>
    <dgm:pt modelId="{582542CA-B9E7-4774-B403-FA664908BF0B}" type="pres">
      <dgm:prSet presAssocID="{7487351E-55E6-49BD-9CEB-43500D158413}" presName="hierChild4" presStyleCnt="0"/>
      <dgm:spPr/>
      <dgm:t>
        <a:bodyPr/>
        <a:lstStyle/>
        <a:p>
          <a:endParaRPr lang="en-US"/>
        </a:p>
      </dgm:t>
    </dgm:pt>
    <dgm:pt modelId="{521AB1F1-1017-4FA0-B3E7-9A655F27EA00}" type="pres">
      <dgm:prSet presAssocID="{7487351E-55E6-49BD-9CEB-43500D158413}" presName="hierChild5" presStyleCnt="0"/>
      <dgm:spPr/>
      <dgm:t>
        <a:bodyPr/>
        <a:lstStyle/>
        <a:p>
          <a:endParaRPr lang="en-US"/>
        </a:p>
      </dgm:t>
    </dgm:pt>
    <dgm:pt modelId="{DF22C59C-D137-4D6B-8A0F-C6A5DBB27C2F}" type="pres">
      <dgm:prSet presAssocID="{3E37703E-C506-48EA-803C-1953D45A4882}" presName="Name37" presStyleLbl="parChTrans1D4" presStyleIdx="23" presStyleCnt="24"/>
      <dgm:spPr/>
      <dgm:t>
        <a:bodyPr/>
        <a:lstStyle/>
        <a:p>
          <a:endParaRPr lang="en-US"/>
        </a:p>
      </dgm:t>
    </dgm:pt>
    <dgm:pt modelId="{D2B6B99A-9ADB-4A96-A43A-A27899606787}" type="pres">
      <dgm:prSet presAssocID="{51E27126-F056-49AE-88E4-A7E70D8BE3C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8B54D526-3DB5-4B60-8E87-048771722FC6}" type="pres">
      <dgm:prSet presAssocID="{51E27126-F056-49AE-88E4-A7E70D8BE3C2}" presName="rootComposite" presStyleCnt="0"/>
      <dgm:spPr/>
      <dgm:t>
        <a:bodyPr/>
        <a:lstStyle/>
        <a:p>
          <a:endParaRPr lang="en-US"/>
        </a:p>
      </dgm:t>
    </dgm:pt>
    <dgm:pt modelId="{7CE4D66C-FFCD-4F85-BE53-70E1C54A4A87}" type="pres">
      <dgm:prSet presAssocID="{51E27126-F056-49AE-88E4-A7E70D8BE3C2}" presName="rootText" presStyleLbl="node4" presStyleIdx="23" presStyleCnt="24" custScaleX="130190" custScaleY="12897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8CA0DF2-121E-492B-B41B-D53C789CFC83}" type="pres">
      <dgm:prSet presAssocID="{51E27126-F056-49AE-88E4-A7E70D8BE3C2}" presName="rootConnector" presStyleLbl="node4" presStyleIdx="23" presStyleCnt="24"/>
      <dgm:spPr/>
      <dgm:t>
        <a:bodyPr/>
        <a:lstStyle/>
        <a:p>
          <a:endParaRPr lang="en-US"/>
        </a:p>
      </dgm:t>
    </dgm:pt>
    <dgm:pt modelId="{719D17EE-C9F3-4E63-B7BA-295F5E0E412C}" type="pres">
      <dgm:prSet presAssocID="{51E27126-F056-49AE-88E4-A7E70D8BE3C2}" presName="hierChild4" presStyleCnt="0"/>
      <dgm:spPr/>
      <dgm:t>
        <a:bodyPr/>
        <a:lstStyle/>
        <a:p>
          <a:endParaRPr lang="en-US"/>
        </a:p>
      </dgm:t>
    </dgm:pt>
    <dgm:pt modelId="{D663142D-3FC4-464F-ADB8-ADB42825073A}" type="pres">
      <dgm:prSet presAssocID="{51E27126-F056-49AE-88E4-A7E70D8BE3C2}" presName="hierChild5" presStyleCnt="0"/>
      <dgm:spPr/>
      <dgm:t>
        <a:bodyPr/>
        <a:lstStyle/>
        <a:p>
          <a:endParaRPr lang="en-US"/>
        </a:p>
      </dgm:t>
    </dgm:pt>
    <dgm:pt modelId="{A0D4E38D-9CF9-1B4B-B60B-B0961AFF5C7F}" type="pres">
      <dgm:prSet presAssocID="{37739E2E-E4EA-5C46-86AE-98C717479B41}" presName="hierChild5" presStyleCnt="0"/>
      <dgm:spPr/>
      <dgm:t>
        <a:bodyPr/>
        <a:lstStyle/>
        <a:p>
          <a:endParaRPr lang="en-US"/>
        </a:p>
      </dgm:t>
    </dgm:pt>
    <dgm:pt modelId="{4955B0DD-622E-994A-8369-626062A48DB8}" type="pres">
      <dgm:prSet presAssocID="{16727F7D-179B-7B44-88D5-3EB3D17BA152}" presName="hierChild5" presStyleCnt="0"/>
      <dgm:spPr/>
      <dgm:t>
        <a:bodyPr/>
        <a:lstStyle/>
        <a:p>
          <a:endParaRPr lang="en-US"/>
        </a:p>
      </dgm:t>
    </dgm:pt>
    <dgm:pt modelId="{A133D342-6CE1-A541-A6D6-E45260BD678B}" type="pres">
      <dgm:prSet presAssocID="{CF96964F-7D88-4043-9EE6-C5EC1213FE29}" presName="Name37" presStyleLbl="parChTrans1D2" presStyleIdx="6" presStyleCnt="7"/>
      <dgm:spPr/>
      <dgm:t>
        <a:bodyPr/>
        <a:lstStyle/>
        <a:p>
          <a:endParaRPr lang="en-US"/>
        </a:p>
      </dgm:t>
    </dgm:pt>
    <dgm:pt modelId="{E2A2D546-8802-B048-AD2E-98461F88AB68}" type="pres">
      <dgm:prSet presAssocID="{D608DDD7-CA46-7747-A928-3A46A0A26540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F553C7C-BD0C-5F49-A70C-EBC6FCDAD468}" type="pres">
      <dgm:prSet presAssocID="{D608DDD7-CA46-7747-A928-3A46A0A26540}" presName="rootComposite" presStyleCnt="0"/>
      <dgm:spPr/>
      <dgm:t>
        <a:bodyPr/>
        <a:lstStyle/>
        <a:p>
          <a:endParaRPr lang="en-US"/>
        </a:p>
      </dgm:t>
    </dgm:pt>
    <dgm:pt modelId="{58B2247B-7CC7-0C4F-A6CB-CD6AEBC6C8AC}" type="pres">
      <dgm:prSet presAssocID="{D608DDD7-CA46-7747-A928-3A46A0A26540}" presName="rootText" presStyleLbl="node2" presStyleIdx="6" presStyleCnt="7" custScaleX="126461" custScaleY="1166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3F7784A-2077-D34A-BC61-D72F05E0FE45}" type="pres">
      <dgm:prSet presAssocID="{D608DDD7-CA46-7747-A928-3A46A0A26540}" presName="rootConnector" presStyleLbl="node2" presStyleIdx="6" presStyleCnt="7"/>
      <dgm:spPr/>
      <dgm:t>
        <a:bodyPr/>
        <a:lstStyle/>
        <a:p>
          <a:endParaRPr lang="en-US"/>
        </a:p>
      </dgm:t>
    </dgm:pt>
    <dgm:pt modelId="{CE4942FE-AB93-E74B-8790-EB5F87151C4E}" type="pres">
      <dgm:prSet presAssocID="{D608DDD7-CA46-7747-A928-3A46A0A26540}" presName="hierChild4" presStyleCnt="0"/>
      <dgm:spPr/>
      <dgm:t>
        <a:bodyPr/>
        <a:lstStyle/>
        <a:p>
          <a:endParaRPr lang="en-US"/>
        </a:p>
      </dgm:t>
    </dgm:pt>
    <dgm:pt modelId="{B84C9734-0C32-4F40-89A9-AA02D358679A}" type="pres">
      <dgm:prSet presAssocID="{8C261EA7-5C62-F744-AE88-3A916113A01E}" presName="Name37" presStyleLbl="parChTrans1D3" presStyleIdx="24" presStyleCnt="26"/>
      <dgm:spPr/>
      <dgm:t>
        <a:bodyPr/>
        <a:lstStyle/>
        <a:p>
          <a:endParaRPr lang="en-US"/>
        </a:p>
      </dgm:t>
    </dgm:pt>
    <dgm:pt modelId="{1042FDD0-34D3-3343-AE70-993E28C66E37}" type="pres">
      <dgm:prSet presAssocID="{9B441643-7988-6546-8DC2-16A61D933CF6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C3499BB-2802-A746-8469-14B38F1AA5EE}" type="pres">
      <dgm:prSet presAssocID="{9B441643-7988-6546-8DC2-16A61D933CF6}" presName="rootComposite" presStyleCnt="0"/>
      <dgm:spPr/>
      <dgm:t>
        <a:bodyPr/>
        <a:lstStyle/>
        <a:p>
          <a:endParaRPr lang="en-US"/>
        </a:p>
      </dgm:t>
    </dgm:pt>
    <dgm:pt modelId="{841E83E0-E171-B641-898F-163A26E7BAFE}" type="pres">
      <dgm:prSet presAssocID="{9B441643-7988-6546-8DC2-16A61D933CF6}" presName="rootText" presStyleLbl="node3" presStyleIdx="24" presStyleCnt="26" custScaleX="199781" custScaleY="2670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C3087E6-EC5C-194D-AEE2-B35555E12D1A}" type="pres">
      <dgm:prSet presAssocID="{9B441643-7988-6546-8DC2-16A61D933CF6}" presName="rootConnector" presStyleLbl="node3" presStyleIdx="24" presStyleCnt="26"/>
      <dgm:spPr/>
      <dgm:t>
        <a:bodyPr/>
        <a:lstStyle/>
        <a:p>
          <a:endParaRPr lang="en-US"/>
        </a:p>
      </dgm:t>
    </dgm:pt>
    <dgm:pt modelId="{CF4FF38A-7F0E-F94C-B7DB-65D8C2644B6D}" type="pres">
      <dgm:prSet presAssocID="{9B441643-7988-6546-8DC2-16A61D933CF6}" presName="hierChild4" presStyleCnt="0"/>
      <dgm:spPr/>
      <dgm:t>
        <a:bodyPr/>
        <a:lstStyle/>
        <a:p>
          <a:endParaRPr lang="en-US"/>
        </a:p>
      </dgm:t>
    </dgm:pt>
    <dgm:pt modelId="{CF344A4A-9F0E-C649-959B-3DF643427620}" type="pres">
      <dgm:prSet presAssocID="{9B441643-7988-6546-8DC2-16A61D933CF6}" presName="hierChild5" presStyleCnt="0"/>
      <dgm:spPr/>
      <dgm:t>
        <a:bodyPr/>
        <a:lstStyle/>
        <a:p>
          <a:endParaRPr lang="en-US"/>
        </a:p>
      </dgm:t>
    </dgm:pt>
    <dgm:pt modelId="{7FAA1B77-E667-FC44-AE3E-2CE92BA3677C}" type="pres">
      <dgm:prSet presAssocID="{EB81B9AB-E4F4-4F41-B81B-2ECA0ADCB70C}" presName="Name37" presStyleLbl="parChTrans1D3" presStyleIdx="25" presStyleCnt="26"/>
      <dgm:spPr/>
      <dgm:t>
        <a:bodyPr/>
        <a:lstStyle/>
        <a:p>
          <a:endParaRPr lang="en-US"/>
        </a:p>
      </dgm:t>
    </dgm:pt>
    <dgm:pt modelId="{7BE81841-3236-A243-9354-ED5293F7AE8D}" type="pres">
      <dgm:prSet presAssocID="{33271B37-5DA1-134F-BE3B-427B2478CF45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9EB9696-FABC-4D40-BDFD-4D85C2C21732}" type="pres">
      <dgm:prSet presAssocID="{33271B37-5DA1-134F-BE3B-427B2478CF45}" presName="rootComposite" presStyleCnt="0"/>
      <dgm:spPr/>
      <dgm:t>
        <a:bodyPr/>
        <a:lstStyle/>
        <a:p>
          <a:endParaRPr lang="en-US"/>
        </a:p>
      </dgm:t>
    </dgm:pt>
    <dgm:pt modelId="{A41781EC-725E-6447-A101-5CE11EFFECBA}" type="pres">
      <dgm:prSet presAssocID="{33271B37-5DA1-134F-BE3B-427B2478CF45}" presName="rootText" presStyleLbl="node3" presStyleIdx="25" presStyleCnt="26" custScaleX="127265" custScaleY="19188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0E526D9-6D6C-DD4A-A6D6-07883B23041A}" type="pres">
      <dgm:prSet presAssocID="{33271B37-5DA1-134F-BE3B-427B2478CF45}" presName="rootConnector" presStyleLbl="node3" presStyleIdx="25" presStyleCnt="26"/>
      <dgm:spPr/>
      <dgm:t>
        <a:bodyPr/>
        <a:lstStyle/>
        <a:p>
          <a:endParaRPr lang="en-US"/>
        </a:p>
      </dgm:t>
    </dgm:pt>
    <dgm:pt modelId="{31C4A759-88A2-404E-8B43-115CCDDB5C27}" type="pres">
      <dgm:prSet presAssocID="{33271B37-5DA1-134F-BE3B-427B2478CF45}" presName="hierChild4" presStyleCnt="0"/>
      <dgm:spPr/>
      <dgm:t>
        <a:bodyPr/>
        <a:lstStyle/>
        <a:p>
          <a:endParaRPr lang="en-US"/>
        </a:p>
      </dgm:t>
    </dgm:pt>
    <dgm:pt modelId="{89B0513F-6804-954F-8A8C-DEFA20076137}" type="pres">
      <dgm:prSet presAssocID="{33271B37-5DA1-134F-BE3B-427B2478CF45}" presName="hierChild5" presStyleCnt="0"/>
      <dgm:spPr/>
      <dgm:t>
        <a:bodyPr/>
        <a:lstStyle/>
        <a:p>
          <a:endParaRPr lang="en-US"/>
        </a:p>
      </dgm:t>
    </dgm:pt>
    <dgm:pt modelId="{0267BDC8-43D3-5949-8DE6-C6174299BCD1}" type="pres">
      <dgm:prSet presAssocID="{D608DDD7-CA46-7747-A928-3A46A0A26540}" presName="hierChild5" presStyleCnt="0"/>
      <dgm:spPr/>
      <dgm:t>
        <a:bodyPr/>
        <a:lstStyle/>
        <a:p>
          <a:endParaRPr lang="en-US"/>
        </a:p>
      </dgm:t>
    </dgm:pt>
    <dgm:pt modelId="{49693823-4C6D-7A45-9C49-018C5738CC63}" type="pres">
      <dgm:prSet presAssocID="{3CB8AF33-6B61-0246-AF9A-12CC4266A696}" presName="hierChild3" presStyleCnt="0"/>
      <dgm:spPr/>
      <dgm:t>
        <a:bodyPr/>
        <a:lstStyle/>
        <a:p>
          <a:endParaRPr lang="en-US"/>
        </a:p>
      </dgm:t>
    </dgm:pt>
  </dgm:ptLst>
  <dgm:cxnLst>
    <dgm:cxn modelId="{3E6B6482-8510-42D3-9053-81B794E698D2}" type="presOf" srcId="{A5CAB07F-F53E-4B30-8CDA-C24119F4B3C9}" destId="{75E68786-71FF-4806-8C2A-784CF2341040}" srcOrd="1" destOrd="0" presId="urn:microsoft.com/office/officeart/2005/8/layout/orgChart1"/>
    <dgm:cxn modelId="{61695F4E-DA61-4626-9FA4-C748879292A0}" srcId="{97A83CC4-D910-4D33-80FA-57B8161D4569}" destId="{C586BC88-CFDF-4E3B-B7F5-E2DA88E066D1}" srcOrd="2" destOrd="0" parTransId="{0DB7BDD5-320F-4946-BF52-124B7727F164}" sibTransId="{18406119-4D78-48F4-9041-EFFDB2C9276A}"/>
    <dgm:cxn modelId="{D03F2952-320F-4F56-BA97-49D764D28FAD}" type="presOf" srcId="{97D86D33-35E9-42CC-8D21-331DC35E332C}" destId="{AB515A90-D5C4-4EF3-9E70-ECC1C712FE26}" srcOrd="0" destOrd="0" presId="urn:microsoft.com/office/officeart/2005/8/layout/orgChart1"/>
    <dgm:cxn modelId="{49109BDF-F68D-4C9C-A223-2C3263A3B0C0}" type="presOf" srcId="{2E4F81D9-DA4B-4187-9E08-299E37F9E810}" destId="{0C48916B-7113-4B33-8293-8F33AE024553}" srcOrd="1" destOrd="0" presId="urn:microsoft.com/office/officeart/2005/8/layout/orgChart1"/>
    <dgm:cxn modelId="{35B539A6-BD07-410D-812C-542E8239682A}" type="presOf" srcId="{43E506B9-FE53-4BC2-9449-2D303F19CE14}" destId="{6FE0E877-A263-4947-BC3D-D18AC083D843}" srcOrd="0" destOrd="0" presId="urn:microsoft.com/office/officeart/2005/8/layout/orgChart1"/>
    <dgm:cxn modelId="{096B5DE4-14F0-4309-9E6A-0333A59876C2}" type="presOf" srcId="{51E27126-F056-49AE-88E4-A7E70D8BE3C2}" destId="{7CE4D66C-FFCD-4F85-BE53-70E1C54A4A87}" srcOrd="0" destOrd="0" presId="urn:microsoft.com/office/officeart/2005/8/layout/orgChart1"/>
    <dgm:cxn modelId="{236E8539-CDB9-44E9-8C72-2AB6F497051E}" type="presOf" srcId="{38EBB283-B74D-4C44-810C-8E0B42984EBB}" destId="{54C9B0D0-A269-48F6-B2C9-1138F4455900}" srcOrd="0" destOrd="0" presId="urn:microsoft.com/office/officeart/2005/8/layout/orgChart1"/>
    <dgm:cxn modelId="{383B7CA2-3902-407E-814B-F64032847FC8}" type="presOf" srcId="{8C261EA7-5C62-F744-AE88-3A916113A01E}" destId="{B84C9734-0C32-4F40-89A9-AA02D358679A}" srcOrd="0" destOrd="0" presId="urn:microsoft.com/office/officeart/2005/8/layout/orgChart1"/>
    <dgm:cxn modelId="{A8303C2B-4B2B-4C96-ADDD-3838A7D97763}" type="presOf" srcId="{A759343C-E5CE-460C-9008-BACF2AAF9EB8}" destId="{F6596613-2544-4230-A78B-02CD27D4E46F}" srcOrd="0" destOrd="0" presId="urn:microsoft.com/office/officeart/2005/8/layout/orgChart1"/>
    <dgm:cxn modelId="{FF23C2ED-55C7-4EB7-9ED7-21EE086C25B0}" type="presOf" srcId="{57A5A9DF-983D-400F-AACF-CCEF85A21185}" destId="{4FD40D0D-BDE6-4570-BCFF-41995CE80CA2}" srcOrd="1" destOrd="0" presId="urn:microsoft.com/office/officeart/2005/8/layout/orgChart1"/>
    <dgm:cxn modelId="{AE2B8CCD-FA22-415F-9D03-ABDF631B6CA3}" type="presOf" srcId="{36E87F9D-F9CE-4F86-BDEC-D0AF4F5AC8F8}" destId="{A6B4A197-4FB7-4F17-82D6-3DDE837A2F2A}" srcOrd="1" destOrd="0" presId="urn:microsoft.com/office/officeart/2005/8/layout/orgChart1"/>
    <dgm:cxn modelId="{96717EFA-A6D3-4678-B072-35D283DEC75A}" type="presOf" srcId="{16727F7D-179B-7B44-88D5-3EB3D17BA152}" destId="{13D3FAF7-CE8B-374A-A9EA-B333E276C29B}" srcOrd="0" destOrd="0" presId="urn:microsoft.com/office/officeart/2005/8/layout/orgChart1"/>
    <dgm:cxn modelId="{BDE9EFFD-791B-4554-8421-C12683C441DF}" type="presOf" srcId="{A0CAD32D-8FFD-4FC9-9C6A-41919C8F1CC5}" destId="{2CA70B47-0B68-40B1-AE2F-3746C2C93021}" srcOrd="1" destOrd="0" presId="urn:microsoft.com/office/officeart/2005/8/layout/orgChart1"/>
    <dgm:cxn modelId="{61E7679F-762C-4B9B-8B16-4D46DCF2FBED}" srcId="{9B950694-2A0F-AF4A-91B1-72D44728DBEB}" destId="{6ABC6C1F-3F5E-4754-841A-464093772B12}" srcOrd="1" destOrd="0" parTransId="{6FFC4B3D-8784-4648-8A3A-8E7C4BD906B3}" sibTransId="{852345EE-1EF6-4734-988D-04B7E1B34273}"/>
    <dgm:cxn modelId="{D224589B-2D09-4854-B716-58E404232B38}" type="presOf" srcId="{0D5DA104-B807-45DB-9C00-F041A265C959}" destId="{C9EF4286-908E-46AB-8A07-B6E132891CB1}" srcOrd="0" destOrd="0" presId="urn:microsoft.com/office/officeart/2005/8/layout/orgChart1"/>
    <dgm:cxn modelId="{55B65CBE-53A3-44D2-8FEA-3F04F4255200}" type="presOf" srcId="{13FB02E6-A689-4E6C-B462-E49DD910980D}" destId="{1E75DE25-DCEA-49FE-9EEA-0AACBB26D95B}" srcOrd="0" destOrd="0" presId="urn:microsoft.com/office/officeart/2005/8/layout/orgChart1"/>
    <dgm:cxn modelId="{C94737A6-9170-4562-B4B4-9C2434F8CC50}" type="presOf" srcId="{83D0DE96-57F9-4026-95D2-07630E3A5F98}" destId="{C7FA87E4-C738-481A-81DB-69985D5B722B}" srcOrd="0" destOrd="0" presId="urn:microsoft.com/office/officeart/2005/8/layout/orgChart1"/>
    <dgm:cxn modelId="{0154AEDD-7F16-294F-86BD-B149F8A4643C}" type="presOf" srcId="{98AEDFBE-D35C-4B41-9356-C2200A37B93F}" destId="{A5F4DBFF-B532-5B4E-BEAE-E9E34C58B0BC}" srcOrd="0" destOrd="0" presId="urn:microsoft.com/office/officeart/2005/8/layout/orgChart1"/>
    <dgm:cxn modelId="{771C0A6D-744F-46AD-A72E-EAD64576F522}" type="presOf" srcId="{0D3A8726-A340-B840-B433-E81B4A85575A}" destId="{BD8FD48E-5A8C-BD46-9BE9-1AF9BE9EC861}" srcOrd="0" destOrd="0" presId="urn:microsoft.com/office/officeart/2005/8/layout/orgChart1"/>
    <dgm:cxn modelId="{51CC8499-6479-49D7-BE90-1326F04E8F7D}" type="presOf" srcId="{548C0D35-98CB-CC46-AD2C-06F755E8C6A2}" destId="{1CDA75B4-DE45-0A4E-B84F-9D1AEB4374FE}" srcOrd="0" destOrd="0" presId="urn:microsoft.com/office/officeart/2005/8/layout/orgChart1"/>
    <dgm:cxn modelId="{4360018C-A074-4302-A884-E27F3BE8B509}" type="presOf" srcId="{EB81B9AB-E4F4-4F41-B81B-2ECA0ADCB70C}" destId="{7FAA1B77-E667-FC44-AE3E-2CE92BA3677C}" srcOrd="0" destOrd="0" presId="urn:microsoft.com/office/officeart/2005/8/layout/orgChart1"/>
    <dgm:cxn modelId="{1E3F088C-048B-4425-A631-2BD26461981B}" type="presOf" srcId="{5A23C72C-3FC6-4D0D-A009-724CEC6E2E64}" destId="{474EF4C1-0C2D-49D4-AE2C-425A62A153D6}" srcOrd="1" destOrd="0" presId="urn:microsoft.com/office/officeart/2005/8/layout/orgChart1"/>
    <dgm:cxn modelId="{ABE6D71E-5830-42C9-81E0-D682C3F2AD41}" type="presOf" srcId="{13FB02E6-A689-4E6C-B462-E49DD910980D}" destId="{C2FACE3E-55A4-4986-A4BF-0826CAEA4FE1}" srcOrd="1" destOrd="0" presId="urn:microsoft.com/office/officeart/2005/8/layout/orgChart1"/>
    <dgm:cxn modelId="{4B1088C4-7ED6-9740-A8D8-7D5E01820B5B}" srcId="{3CB8AF33-6B61-0246-AF9A-12CC4266A696}" destId="{9B950694-2A0F-AF4A-91B1-72D44728DBEB}" srcOrd="3" destOrd="0" parTransId="{48FB9764-7D40-C746-A062-92363A87DFBC}" sibTransId="{65CFA77B-0DA7-C941-B5C9-C561E7966EBA}"/>
    <dgm:cxn modelId="{333EB267-B264-4DD1-AA3F-53778C54094C}" type="presOf" srcId="{5A23C72C-3FC6-4D0D-A009-724CEC6E2E64}" destId="{2AC6AFF1-941A-485C-81ED-A64F52D02849}" srcOrd="0" destOrd="0" presId="urn:microsoft.com/office/officeart/2005/8/layout/orgChart1"/>
    <dgm:cxn modelId="{0DD34463-879F-40C5-9DF0-E0C77B353035}" type="presOf" srcId="{55485E2D-AF1C-494E-9ED4-0F359D6E5601}" destId="{090017F0-72B5-488E-B8B2-E1624E4D3238}" srcOrd="1" destOrd="0" presId="urn:microsoft.com/office/officeart/2005/8/layout/orgChart1"/>
    <dgm:cxn modelId="{18B88584-3D69-4A5E-BE73-24F2BC4AB16F}" type="presOf" srcId="{35C42902-DF42-4167-BE69-9C21E03A93E1}" destId="{39143E06-1F07-41B6-B1D2-76FB0F3FE9A0}" srcOrd="0" destOrd="0" presId="urn:microsoft.com/office/officeart/2005/8/layout/orgChart1"/>
    <dgm:cxn modelId="{F00AB6E0-909F-4D61-9C25-9B0EFAA79925}" type="presOf" srcId="{B43F7376-93C3-4866-ADF2-7FE5FBFD44C1}" destId="{7BF117E5-A434-46B6-8C86-1DFC817C23E1}" srcOrd="0" destOrd="0" presId="urn:microsoft.com/office/officeart/2005/8/layout/orgChart1"/>
    <dgm:cxn modelId="{49BEE6C6-497E-40F3-9C34-B5FE18E68E76}" srcId="{9B950694-2A0F-AF4A-91B1-72D44728DBEB}" destId="{9A970CEC-98D5-41DC-B6DC-9AD230BE8927}" srcOrd="5" destOrd="0" parTransId="{A6230F06-9D7C-48BC-A70E-50B7516105C2}" sibTransId="{F015CA49-F83F-4FB2-B0E6-0D35A80A04BC}"/>
    <dgm:cxn modelId="{40DCB998-84C0-4ACF-B2F9-30469B09D731}" type="presOf" srcId="{D608DDD7-CA46-7747-A928-3A46A0A26540}" destId="{F3F7784A-2077-D34A-BC61-D72F05E0FE45}" srcOrd="1" destOrd="0" presId="urn:microsoft.com/office/officeart/2005/8/layout/orgChart1"/>
    <dgm:cxn modelId="{652FBEBB-B2A5-4CF8-A518-BC77D9766B59}" type="presOf" srcId="{EEB03E08-50E7-4742-A585-095521C6CFB1}" destId="{5EDDA2DB-030A-4222-B7A1-707B852EE6D8}" srcOrd="1" destOrd="0" presId="urn:microsoft.com/office/officeart/2005/8/layout/orgChart1"/>
    <dgm:cxn modelId="{679EB268-4872-4BEB-8692-C9C5F9C17517}" srcId="{5A23C72C-3FC6-4D0D-A009-724CEC6E2E64}" destId="{520D69FC-D5FC-42BF-BDAF-EF0187E71BD7}" srcOrd="2" destOrd="0" parTransId="{CC43A177-92CA-4ABA-B070-DAF6466A9978}" sibTransId="{664C677E-8FC3-41C5-8686-5ABC9B299396}"/>
    <dgm:cxn modelId="{A5FD0C70-5527-4A03-BAAD-F95510774B49}" type="presOf" srcId="{04FBC932-5FCB-4826-BE9F-D7C10DB30D27}" destId="{6FD583F2-621C-4043-8ED8-DEE850E92422}" srcOrd="0" destOrd="0" presId="urn:microsoft.com/office/officeart/2005/8/layout/orgChart1"/>
    <dgm:cxn modelId="{45F4D56D-7C18-45E6-8444-6F2AE1743301}" srcId="{3CB8AF33-6B61-0246-AF9A-12CC4266A696}" destId="{A5CAB07F-F53E-4B30-8CDA-C24119F4B3C9}" srcOrd="2" destOrd="0" parTransId="{CCE56608-D740-4950-9E6D-3724D1EFC11F}" sibTransId="{61BCF0A7-485A-4716-8FB2-B39C543D4128}"/>
    <dgm:cxn modelId="{3F6F060F-8748-456F-8CF2-B085A00397B7}" type="presOf" srcId="{77063CAE-1A33-6042-A822-2937AB9430A2}" destId="{641850DD-77F2-EC4A-A781-34BF0768A571}" srcOrd="0" destOrd="0" presId="urn:microsoft.com/office/officeart/2005/8/layout/orgChart1"/>
    <dgm:cxn modelId="{CCAC2B63-1946-4B31-B69E-3D1CC7BBF3B9}" type="presOf" srcId="{4F6FE1EF-6AF8-4CF1-9AA8-72BA2626F003}" destId="{A8B0A3E8-0E16-40E8-A119-87761993BAA2}" srcOrd="0" destOrd="0" presId="urn:microsoft.com/office/officeart/2005/8/layout/orgChart1"/>
    <dgm:cxn modelId="{1D79F3D5-B556-4335-9DBC-3356B7AE559E}" type="presOf" srcId="{548C0D35-98CB-CC46-AD2C-06F755E8C6A2}" destId="{AC6D5468-A76A-6C4D-BEC3-34CB5EA4B8A3}" srcOrd="1" destOrd="0" presId="urn:microsoft.com/office/officeart/2005/8/layout/orgChart1"/>
    <dgm:cxn modelId="{5ED7108B-7FAE-47C4-A7CB-DC1D25F3FCCF}" type="presOf" srcId="{AB926267-23F7-4C2D-AAB0-B7BA4E5FB4F2}" destId="{16C16B09-F6F1-4CC0-A3A4-6DA4DA3C7404}" srcOrd="0" destOrd="0" presId="urn:microsoft.com/office/officeart/2005/8/layout/orgChart1"/>
    <dgm:cxn modelId="{37D8470A-99F1-4744-9C5F-4DEF6E2669D4}" type="presOf" srcId="{9B441643-7988-6546-8DC2-16A61D933CF6}" destId="{841E83E0-E171-B641-898F-163A26E7BAFE}" srcOrd="0" destOrd="0" presId="urn:microsoft.com/office/officeart/2005/8/layout/orgChart1"/>
    <dgm:cxn modelId="{6B742D79-86A5-4824-B37E-1AC24392ADFC}" type="presOf" srcId="{36E87F9D-F9CE-4F86-BDEC-D0AF4F5AC8F8}" destId="{249E8AB2-2698-4854-BAC2-5C1FCCB35D31}" srcOrd="0" destOrd="0" presId="urn:microsoft.com/office/officeart/2005/8/layout/orgChart1"/>
    <dgm:cxn modelId="{18EF3D21-2DF6-46C3-B6D6-DDDAB9B32FDE}" srcId="{43E506B9-FE53-4BC2-9449-2D303F19CE14}" destId="{2E4F81D9-DA4B-4187-9E08-299E37F9E810}" srcOrd="0" destOrd="0" parTransId="{E9D2B005-4186-4627-8D75-E89D4085024F}" sibTransId="{9EDA5C95-7D8E-4187-B786-3C6C13ED77FC}"/>
    <dgm:cxn modelId="{176F906A-EA0D-4435-8CCA-CC69D9B30837}" srcId="{9B950694-2A0F-AF4A-91B1-72D44728DBEB}" destId="{13FB02E6-A689-4E6C-B462-E49DD910980D}" srcOrd="0" destOrd="0" parTransId="{85D76E6D-9B10-4CD4-864D-16C5C36EF24A}" sibTransId="{0CE605C2-14CD-4F3B-B534-A6AF2C81234F}"/>
    <dgm:cxn modelId="{5AAF198A-1DAD-47A5-A0CE-FDE2077BEB6D}" type="presOf" srcId="{437C02B1-78DA-46B0-AEFE-6AC8F4232A61}" destId="{EF7ECFAA-ABAC-4D49-8EBA-9F224F324F6D}" srcOrd="1" destOrd="0" presId="urn:microsoft.com/office/officeart/2005/8/layout/orgChart1"/>
    <dgm:cxn modelId="{66BDA0E4-495C-4AE1-9E18-335FB71257A9}" type="presOf" srcId="{A0CAD32D-8FFD-4FC9-9C6A-41919C8F1CC5}" destId="{0E0415F5-1888-403F-A30A-477229167A63}" srcOrd="0" destOrd="0" presId="urn:microsoft.com/office/officeart/2005/8/layout/orgChart1"/>
    <dgm:cxn modelId="{9AACD27C-C04A-4FA2-AC78-823ED19436B4}" type="presOf" srcId="{EBB3E1F6-53A8-4CBE-94C2-B6DE377708C2}" destId="{97A84FF1-0DD3-475D-9DF7-4943464951BE}" srcOrd="0" destOrd="0" presId="urn:microsoft.com/office/officeart/2005/8/layout/orgChart1"/>
    <dgm:cxn modelId="{FF9491C4-4841-4BCE-AB09-2A3287041799}" type="presOf" srcId="{3D4BB8D4-5876-3A4C-B545-3330A1B63BAC}" destId="{548ADA88-FBE3-E943-9D4F-8E0F5629724F}" srcOrd="1" destOrd="0" presId="urn:microsoft.com/office/officeart/2005/8/layout/orgChart1"/>
    <dgm:cxn modelId="{A12F4568-497A-4F02-92A9-6E8F98B3AE7F}" type="presOf" srcId="{70300D56-9CF0-4509-9CCA-523BC592D7C8}" destId="{4385FE63-1665-4E41-A750-072E546FFC32}" srcOrd="0" destOrd="0" presId="urn:microsoft.com/office/officeart/2005/8/layout/orgChart1"/>
    <dgm:cxn modelId="{EF3D36A8-2814-4059-980E-D21E64DCA650}" srcId="{A5CAB07F-F53E-4B30-8CDA-C24119F4B3C9}" destId="{B43F7376-93C3-4866-ADF2-7FE5FBFD44C1}" srcOrd="1" destOrd="0" parTransId="{159446F9-A1B6-4B44-8570-1236E5B327D5}" sibTransId="{D580CCC5-C42A-4D7A-B543-F63AE216348B}"/>
    <dgm:cxn modelId="{08FB2CD1-6D76-403C-B694-D7E6A5F4A4FF}" type="presOf" srcId="{3386561C-4020-4F8F-9592-1E8CA2DF870D}" destId="{ED101E84-4333-4315-95DC-6A88ACD86DA7}" srcOrd="1" destOrd="0" presId="urn:microsoft.com/office/officeart/2005/8/layout/orgChart1"/>
    <dgm:cxn modelId="{7CC069DF-C4B0-48E8-9D08-4F23A28FA284}" type="presOf" srcId="{A6230F06-9D7C-48BC-A70E-50B7516105C2}" destId="{4153A1C2-B170-452A-BE73-E21313BC85C5}" srcOrd="0" destOrd="0" presId="urn:microsoft.com/office/officeart/2005/8/layout/orgChart1"/>
    <dgm:cxn modelId="{F350E257-C5DA-48E8-B962-AE69BB73A222}" type="presOf" srcId="{C586BC88-CFDF-4E3B-B7F5-E2DA88E066D1}" destId="{7B9FBFC0-3877-4211-8E5F-8A567C4F5338}" srcOrd="1" destOrd="0" presId="urn:microsoft.com/office/officeart/2005/8/layout/orgChart1"/>
    <dgm:cxn modelId="{8C797CE1-6E55-7347-A9C4-D89E7F1030E1}" srcId="{3CB8AF33-6B61-0246-AF9A-12CC4266A696}" destId="{16727F7D-179B-7B44-88D5-3EB3D17BA152}" srcOrd="5" destOrd="0" parTransId="{4DE9DE77-368D-1744-91A8-6B59B7A56B60}" sibTransId="{BB13C718-ED9F-3943-8AFC-38C5B173B40C}"/>
    <dgm:cxn modelId="{8A129C31-53C2-442B-A6C4-0C7D733F8E2A}" type="presOf" srcId="{A5CAB07F-F53E-4B30-8CDA-C24119F4B3C9}" destId="{193DAF9D-26E3-4735-9960-B99BC7AAC7D1}" srcOrd="0" destOrd="0" presId="urn:microsoft.com/office/officeart/2005/8/layout/orgChart1"/>
    <dgm:cxn modelId="{4FEE4D0D-28CD-B145-8DC2-057241046AEF}" type="presOf" srcId="{31B060EC-2E7D-F040-BF44-9AA0E9303B51}" destId="{E71BA542-6FCE-8D48-8133-A2809230CB15}" srcOrd="0" destOrd="0" presId="urn:microsoft.com/office/officeart/2005/8/layout/orgChart1"/>
    <dgm:cxn modelId="{7A154249-CCBB-40D6-80FF-EFBF15294F2F}" type="presOf" srcId="{6ABC6C1F-3F5E-4754-841A-464093772B12}" destId="{4AAD0FBE-8908-465F-865F-6A8C41D8FB5D}" srcOrd="1" destOrd="0" presId="urn:microsoft.com/office/officeart/2005/8/layout/orgChart1"/>
    <dgm:cxn modelId="{95E4820E-C972-459B-9A75-EF66250A36D6}" type="presOf" srcId="{0DB7BDD5-320F-4946-BF52-124B7727F164}" destId="{F07CA873-A293-485D-9CAC-2EC018664B56}" srcOrd="0" destOrd="0" presId="urn:microsoft.com/office/officeart/2005/8/layout/orgChart1"/>
    <dgm:cxn modelId="{507B126F-0352-47DB-864B-C4104A2828D4}" srcId="{97A83CC4-D910-4D33-80FA-57B8161D4569}" destId="{C47CE0A1-FC52-4336-ADE7-1DDDB5B2ADE7}" srcOrd="0" destOrd="0" parTransId="{A1BB05AF-C050-4599-9BB8-A19D98949AC0}" sibTransId="{82013948-612B-41C4-9C99-DFC331F35806}"/>
    <dgm:cxn modelId="{2DD4ABDD-7E57-49F0-B9AC-478274CF976A}" srcId="{9EE149A1-3522-4F9E-8CB3-5CF3F7587E9D}" destId="{97D86D33-35E9-42CC-8D21-331DC35E332C}" srcOrd="2" destOrd="0" parTransId="{9CD08E91-B82F-426E-93A0-492D1EF6DA2F}" sibTransId="{5B3B7258-FFE3-44E9-A196-C161701E454C}"/>
    <dgm:cxn modelId="{081D5146-BEA0-482E-8A2F-26A8EBDAE8E8}" type="presOf" srcId="{7B8B16C5-6353-46E1-A1FC-16910C4A973F}" destId="{F54B52A4-ACBC-45E5-9763-7E272BE8A1D1}" srcOrd="0" destOrd="0" presId="urn:microsoft.com/office/officeart/2005/8/layout/orgChart1"/>
    <dgm:cxn modelId="{739455C4-0A18-498C-A913-8AAE9DF9FBF6}" type="presOf" srcId="{0DB5F24F-802F-4607-B12F-1B0A5A130F20}" destId="{06E689B8-5060-4205-81CF-BB8023555CD7}" srcOrd="0" destOrd="0" presId="urn:microsoft.com/office/officeart/2005/8/layout/orgChart1"/>
    <dgm:cxn modelId="{DC338AAC-AB4F-4A27-BC9B-EC654343AC48}" type="presOf" srcId="{3386561C-4020-4F8F-9592-1E8CA2DF870D}" destId="{047C20C1-2626-4D86-ACB2-615A0BA5C18D}" srcOrd="0" destOrd="0" presId="urn:microsoft.com/office/officeart/2005/8/layout/orgChart1"/>
    <dgm:cxn modelId="{B2077199-65EE-4068-A13C-869B0AF733D3}" type="presOf" srcId="{0CDB8908-C862-459D-8087-7D0B66968826}" destId="{A8BC57DD-B459-4144-972B-9C0AF56EF8FB}" srcOrd="0" destOrd="0" presId="urn:microsoft.com/office/officeart/2005/8/layout/orgChart1"/>
    <dgm:cxn modelId="{3B144B46-8464-4EBC-861E-08A21AF02B2E}" type="presOf" srcId="{4DE9DE77-368D-1744-91A8-6B59B7A56B60}" destId="{3F7D31C2-F391-E145-9CA1-D319282F9BF8}" srcOrd="0" destOrd="0" presId="urn:microsoft.com/office/officeart/2005/8/layout/orgChart1"/>
    <dgm:cxn modelId="{C5244490-FD2C-464C-88FF-819943C7707D}" srcId="{06F65A69-BF63-4D02-AB0C-837DA85CC92B}" destId="{55485E2D-AF1C-494E-9ED4-0F359D6E5601}" srcOrd="0" destOrd="0" parTransId="{957D17DE-15E7-468C-BE36-CDEF29849084}" sibTransId="{4008DA4A-8A07-49E0-A276-F124E874860F}"/>
    <dgm:cxn modelId="{4394969A-D91E-4F50-BFF9-AFD004AF4AC4}" type="presOf" srcId="{360EFC25-E40C-4A1A-8AFF-29888F3FB777}" destId="{9604CC4B-CE68-4324-8328-1CECD7168081}" srcOrd="1" destOrd="0" presId="urn:microsoft.com/office/officeart/2005/8/layout/orgChart1"/>
    <dgm:cxn modelId="{2874707B-C0CE-4724-AE7A-7C36D177B1C1}" type="presOf" srcId="{9B441643-7988-6546-8DC2-16A61D933CF6}" destId="{5C3087E6-EC5C-194D-AEE2-B35555E12D1A}" srcOrd="1" destOrd="0" presId="urn:microsoft.com/office/officeart/2005/8/layout/orgChart1"/>
    <dgm:cxn modelId="{35590D60-A967-48F1-9DBF-096130482652}" srcId="{520D69FC-D5FC-42BF-BDAF-EF0187E71BD7}" destId="{38EBB283-B74D-4C44-810C-8E0B42984EBB}" srcOrd="0" destOrd="0" parTransId="{A27CB58C-6FAA-44E6-87B6-B4E9254E2C98}" sibTransId="{5BA2F6AA-DE5E-48E8-962B-F637C53D30B5}"/>
    <dgm:cxn modelId="{BE225ADD-A079-4AD2-A17E-7FAF44CDD39A}" type="presOf" srcId="{6ABC6C1F-3F5E-4754-841A-464093772B12}" destId="{B5E841D5-5F21-4145-B5CD-E6785C54237D}" srcOrd="0" destOrd="0" presId="urn:microsoft.com/office/officeart/2005/8/layout/orgChart1"/>
    <dgm:cxn modelId="{7EC68ABE-5B4A-49A5-9440-B45823707504}" srcId="{5A23C72C-3FC6-4D0D-A009-724CEC6E2E64}" destId="{A0CAD32D-8FFD-4FC9-9C6A-41919C8F1CC5}" srcOrd="0" destOrd="0" parTransId="{557E96D1-71F7-43F0-A58A-B76E7EE799CD}" sibTransId="{4D974202-F835-498E-8522-283DFFCFBB34}"/>
    <dgm:cxn modelId="{E0BA77A1-331E-4DCE-97FA-3F52DF5AD403}" type="presOf" srcId="{97A83CC4-D910-4D33-80FA-57B8161D4569}" destId="{29C203F4-3D7C-42EC-BA4A-E061CC4402FB}" srcOrd="0" destOrd="0" presId="urn:microsoft.com/office/officeart/2005/8/layout/orgChart1"/>
    <dgm:cxn modelId="{5B959F75-CE98-4C82-867C-628430E908D8}" type="presOf" srcId="{43E506B9-FE53-4BC2-9449-2D303F19CE14}" destId="{683794E9-F78B-4F2A-B3AD-A6BB38D67AAF}" srcOrd="1" destOrd="0" presId="urn:microsoft.com/office/officeart/2005/8/layout/orgChart1"/>
    <dgm:cxn modelId="{EEB80573-C6CC-4D4D-A96E-CCE7F15DF7F7}" type="presOf" srcId="{CB14C6DB-DB57-BB4E-BFF3-C619A1185BB4}" destId="{0F3C035C-3BB5-134B-BCC8-8144CCB8CD6B}" srcOrd="0" destOrd="0" presId="urn:microsoft.com/office/officeart/2005/8/layout/orgChart1"/>
    <dgm:cxn modelId="{36480775-0F95-4F13-A589-EE5304040E5D}" srcId="{77063CAE-1A33-6042-A822-2937AB9430A2}" destId="{6747CAA4-CF28-4417-890F-1B20D80DFB4D}" srcOrd="2" destOrd="0" parTransId="{633C2B03-C299-4108-898F-157416CEF35C}" sibTransId="{6BC348B3-4E8D-467C-8AD3-5E0CEDF87AF6}"/>
    <dgm:cxn modelId="{B2C34600-5E0A-4318-96FC-3809C9958306}" type="presOf" srcId="{9A970CEC-98D5-41DC-B6DC-9AD230BE8927}" destId="{3937B8C1-128D-43A5-82E0-D30124ADA369}" srcOrd="1" destOrd="0" presId="urn:microsoft.com/office/officeart/2005/8/layout/orgChart1"/>
    <dgm:cxn modelId="{219EA0CF-6AE6-E447-AC68-2485F68868C1}" srcId="{3CB8AF33-6B61-0246-AF9A-12CC4266A696}" destId="{86BB2282-6488-3448-ACC5-DA0ABC4527A6}" srcOrd="0" destOrd="0" parTransId="{CB14C6DB-DB57-BB4E-BFF3-C619A1185BB4}" sibTransId="{3AB4701C-9FEE-C24F-B8BE-A2E35FA81973}"/>
    <dgm:cxn modelId="{090E4824-5E02-4248-8D05-385D1E15E877}" type="presOf" srcId="{0D5DA104-B807-45DB-9C00-F041A265C959}" destId="{7E7884FB-6D21-46A0-A383-49183E8435DF}" srcOrd="1" destOrd="0" presId="urn:microsoft.com/office/officeart/2005/8/layout/orgChart1"/>
    <dgm:cxn modelId="{AEE8C4D7-2B66-EC4E-B47C-F4D01485B0D6}" type="presOf" srcId="{6CA49A44-B6CA-C44B-8556-CEB2429E9A9E}" destId="{2B2DC2DF-3F55-BE41-9A55-02C7BB3F6DAB}" srcOrd="0" destOrd="0" presId="urn:microsoft.com/office/officeart/2005/8/layout/orgChart1"/>
    <dgm:cxn modelId="{26BBC5E7-EB5C-41C4-BA32-7EB46E1CC0F3}" type="presOf" srcId="{78DBD8F5-343C-4671-8B5B-548082F34E51}" destId="{0D96340E-E296-4816-A930-00C056D19FD7}" srcOrd="0" destOrd="0" presId="urn:microsoft.com/office/officeart/2005/8/layout/orgChart1"/>
    <dgm:cxn modelId="{64BA878C-862D-4A13-8510-3904B9D0049E}" type="presOf" srcId="{92A0FCDE-374E-4EA8-B9BF-FA3CC323DC94}" destId="{E3FAA42C-71EF-4008-9D30-C03E09334395}" srcOrd="0" destOrd="0" presId="urn:microsoft.com/office/officeart/2005/8/layout/orgChart1"/>
    <dgm:cxn modelId="{0BC4B8E9-608D-485F-A234-1808601E02FE}" type="presOf" srcId="{55485E2D-AF1C-494E-9ED4-0F359D6E5601}" destId="{585AFED5-29B3-438D-9C77-E197DF2B7024}" srcOrd="0" destOrd="0" presId="urn:microsoft.com/office/officeart/2005/8/layout/orgChart1"/>
    <dgm:cxn modelId="{80147AAB-155F-3B47-AF82-B9403D49B0A9}" type="presOf" srcId="{1A7EE0B9-8450-F044-B188-AAAF54FB11D4}" destId="{FFA4D5F7-0447-2642-9A7F-470633C42FBE}" srcOrd="0" destOrd="0" presId="urn:microsoft.com/office/officeart/2005/8/layout/orgChart1"/>
    <dgm:cxn modelId="{58C1ABB8-A309-42C6-AB40-76EBC5733BAF}" type="presOf" srcId="{4E61CDC8-3329-40FC-935E-1E9CE6D31A0D}" destId="{3DD20678-3847-4FEA-802F-FBFF22C1A6ED}" srcOrd="0" destOrd="0" presId="urn:microsoft.com/office/officeart/2005/8/layout/orgChart1"/>
    <dgm:cxn modelId="{668661FE-AB4E-447D-A8DA-2C61EDF8948C}" type="presOf" srcId="{92A0FCDE-374E-4EA8-B9BF-FA3CC323DC94}" destId="{033C0D4E-D075-496D-B583-3FE8FBDFFFA1}" srcOrd="1" destOrd="0" presId="urn:microsoft.com/office/officeart/2005/8/layout/orgChart1"/>
    <dgm:cxn modelId="{B8658B08-AC0C-450F-A2DC-F3CBAB218B25}" type="presOf" srcId="{6FFC4B3D-8784-4648-8A3A-8E7C4BD906B3}" destId="{D89CF93D-6C05-4AB9-A6F6-03D90572ED1C}" srcOrd="0" destOrd="0" presId="urn:microsoft.com/office/officeart/2005/8/layout/orgChart1"/>
    <dgm:cxn modelId="{98F53E48-0888-D849-A12C-41536B8A37A3}" srcId="{3CB8AF33-6B61-0246-AF9A-12CC4266A696}" destId="{D608DDD7-CA46-7747-A928-3A46A0A26540}" srcOrd="6" destOrd="0" parTransId="{CF96964F-7D88-4043-9EE6-C5EC1213FE29}" sibTransId="{E2462071-7D67-6541-9980-7DECEE6D29B4}"/>
    <dgm:cxn modelId="{8F713439-17F9-4964-8667-4B700BE087A3}" srcId="{5A23C72C-3FC6-4D0D-A009-724CEC6E2E64}" destId="{EEB03E08-50E7-4742-A585-095521C6CFB1}" srcOrd="1" destOrd="0" parTransId="{47EE1774-2CD7-4F99-A709-571446A05B7F}" sibTransId="{540C8E8E-FB50-4904-A4EC-FCF7B6DD5E66}"/>
    <dgm:cxn modelId="{91CE6111-1D39-4986-A0CC-41334052EDF3}" type="presOf" srcId="{C6BB844F-8948-42D9-A3BF-9FCF58693464}" destId="{C495D775-B16A-4514-93A2-DE3D4B48E81F}" srcOrd="0" destOrd="0" presId="urn:microsoft.com/office/officeart/2005/8/layout/orgChart1"/>
    <dgm:cxn modelId="{26E3B192-122F-7F4B-A140-54A3CDFE2EFD}" srcId="{86BB2282-6488-3448-ACC5-DA0ABC4527A6}" destId="{98AEDFBE-D35C-4B41-9356-C2200A37B93F}" srcOrd="1" destOrd="0" parTransId="{79D20C6E-0C0A-CD4C-8D7D-F6BBA2E83669}" sibTransId="{87D9BC12-22F1-6347-863F-3E03C72F79ED}"/>
    <dgm:cxn modelId="{332C0BC0-55C2-43B7-91C4-3FEFF7DD27A2}" type="presOf" srcId="{957D17DE-15E7-468C-BE36-CDEF29849084}" destId="{D3069017-E43B-4A1B-BB2C-203303AD1AC7}" srcOrd="0" destOrd="0" presId="urn:microsoft.com/office/officeart/2005/8/layout/orgChart1"/>
    <dgm:cxn modelId="{BE211ECC-AA46-2E4B-A288-841C76448951}" type="presOf" srcId="{9B950694-2A0F-AF4A-91B1-72D44728DBEB}" destId="{D5960617-870C-6D42-B536-04934210FDA5}" srcOrd="0" destOrd="0" presId="urn:microsoft.com/office/officeart/2005/8/layout/orgChart1"/>
    <dgm:cxn modelId="{BF7BEFB3-7039-4F3D-BB13-BEA6C0C57DBC}" srcId="{97A83CC4-D910-4D33-80FA-57B8161D4569}" destId="{7C06CFF8-C66F-48FF-A903-904877028CCD}" srcOrd="1" destOrd="0" parTransId="{F6CABC60-62B1-4D70-9976-EC52E01367AF}" sibTransId="{0E744F47-B3FF-4FCA-BD49-A621F0DF0E34}"/>
    <dgm:cxn modelId="{B1D10773-D732-478A-8F56-A91717A21AAF}" type="presOf" srcId="{557E96D1-71F7-43F0-A58A-B76E7EE799CD}" destId="{83102ABA-CCF2-47F7-AB41-3EE991C6F1C2}" srcOrd="0" destOrd="0" presId="urn:microsoft.com/office/officeart/2005/8/layout/orgChart1"/>
    <dgm:cxn modelId="{F86C8D77-5D8C-4EA6-92BB-ABFC061DA249}" type="presOf" srcId="{C6BB844F-8948-42D9-A3BF-9FCF58693464}" destId="{1292427A-BD1B-4485-91A7-EF59FAECA8FE}" srcOrd="1" destOrd="0" presId="urn:microsoft.com/office/officeart/2005/8/layout/orgChart1"/>
    <dgm:cxn modelId="{3FF9948D-F43E-4555-BA86-527568B97F7D}" type="presOf" srcId="{C47CE0A1-FC52-4336-ADE7-1DDDB5B2ADE7}" destId="{D35BC2D3-22BE-4D82-BF11-5407A037C199}" srcOrd="0" destOrd="0" presId="urn:microsoft.com/office/officeart/2005/8/layout/orgChart1"/>
    <dgm:cxn modelId="{9B6A6013-F56D-4C45-ABF8-73768FCCE8C1}" type="presOf" srcId="{C319D23F-F75F-43A9-A223-AC28238ECD98}" destId="{867EED6C-801C-4BBE-A136-71B0C9B4DD15}" srcOrd="1" destOrd="0" presId="urn:microsoft.com/office/officeart/2005/8/layout/orgChart1"/>
    <dgm:cxn modelId="{C8E3A724-1D1E-4059-BE23-5CEFB6FA4078}" type="presOf" srcId="{0D3A8726-A340-B840-B433-E81B4A85575A}" destId="{6DBEE377-CAEB-4146-B82A-44AD1F2A2AED}" srcOrd="1" destOrd="0" presId="urn:microsoft.com/office/officeart/2005/8/layout/orgChart1"/>
    <dgm:cxn modelId="{8F6EEAE0-77E6-43DA-9892-05BA08203D5C}" type="presOf" srcId="{06F65A69-BF63-4D02-AB0C-837DA85CC92B}" destId="{0BB5F850-BE98-4C9B-889F-458D08A5C205}" srcOrd="0" destOrd="0" presId="urn:microsoft.com/office/officeart/2005/8/layout/orgChart1"/>
    <dgm:cxn modelId="{C63D3007-7D5D-4875-93C5-DD8BA8570DDF}" type="presOf" srcId="{ED1549AF-7D26-4999-A25F-F41A4DCA8126}" destId="{1E2A18B3-A48F-407A-959C-97894D118D79}" srcOrd="1" destOrd="0" presId="urn:microsoft.com/office/officeart/2005/8/layout/orgChart1"/>
    <dgm:cxn modelId="{F2819520-CC47-4B4F-9A07-A91C2655DF95}" type="presOf" srcId="{034182CD-448D-4AA6-BC73-E7BF6D38F47A}" destId="{4EFEC4DD-8BC7-447D-BFCD-971CE57548BD}" srcOrd="1" destOrd="0" presId="urn:microsoft.com/office/officeart/2005/8/layout/orgChart1"/>
    <dgm:cxn modelId="{86C700FF-E9B9-4275-AE2E-E304B85B65B4}" type="presOf" srcId="{AB034492-65CC-4FC9-91CA-7FD7560A6A6A}" destId="{5DA7BB6E-C7B3-4C1A-94B2-6F1C6D509815}" srcOrd="0" destOrd="0" presId="urn:microsoft.com/office/officeart/2005/8/layout/orgChart1"/>
    <dgm:cxn modelId="{072C611E-67D4-42B3-85D2-B5C9F430F3C8}" type="presOf" srcId="{77063CAE-1A33-6042-A822-2937AB9430A2}" destId="{E2FB2F4F-B747-874B-B123-858C125BB40A}" srcOrd="1" destOrd="0" presId="urn:microsoft.com/office/officeart/2005/8/layout/orgChart1"/>
    <dgm:cxn modelId="{DD13CB02-EE7D-CE44-9DA8-3F79F2204ED3}" type="presOf" srcId="{14079B05-87A2-0145-8C39-A0DF4FCD69B2}" destId="{728E6CAD-F6A9-AC4E-ABF6-0B3D1C707506}" srcOrd="0" destOrd="0" presId="urn:microsoft.com/office/officeart/2005/8/layout/orgChart1"/>
    <dgm:cxn modelId="{7F0DA3B8-0DDD-4F84-8B9E-71B3ADBD6B58}" srcId="{9B950694-2A0F-AF4A-91B1-72D44728DBEB}" destId="{9EE149A1-3522-4F9E-8CB3-5CF3F7587E9D}" srcOrd="2" destOrd="0" parTransId="{AB034492-65CC-4FC9-91CA-7FD7560A6A6A}" sibTransId="{6FFB0AC1-3B72-4C11-8C75-E0E78CECF6D3}"/>
    <dgm:cxn modelId="{95127513-DC36-418E-8466-F4631841684A}" type="presOf" srcId="{33271B37-5DA1-134F-BE3B-427B2478CF45}" destId="{F0E526D9-6D6C-DD4A-A6D6-07883B23041A}" srcOrd="1" destOrd="0" presId="urn:microsoft.com/office/officeart/2005/8/layout/orgChart1"/>
    <dgm:cxn modelId="{1F261A33-5F00-458C-90B2-000EE0ED8E4B}" type="presOf" srcId="{78BF1A85-7E6D-4A40-A635-B1FAF8B5B055}" destId="{D788428A-77B3-4D77-A437-4261BE6DA850}" srcOrd="0" destOrd="0" presId="urn:microsoft.com/office/officeart/2005/8/layout/orgChart1"/>
    <dgm:cxn modelId="{DA6B3CB6-EA3F-4DFE-BC6D-8DEC340B3E3E}" type="presOf" srcId="{CC43A177-92CA-4ABA-B070-DAF6466A9978}" destId="{239764D4-6F84-4FF2-8059-26E8B73A7ECE}" srcOrd="0" destOrd="0" presId="urn:microsoft.com/office/officeart/2005/8/layout/orgChart1"/>
    <dgm:cxn modelId="{B71A75ED-61BE-4C9E-9AA5-EC18E9A468E6}" type="presOf" srcId="{3D64741C-5810-4C45-B7AE-FBA7A5069D2E}" destId="{9322C12E-BE03-4980-A870-43E5B9CF4988}" srcOrd="0" destOrd="0" presId="urn:microsoft.com/office/officeart/2005/8/layout/orgChart1"/>
    <dgm:cxn modelId="{0526086F-32FC-A34C-BD5D-C29907CB7A0D}" type="presOf" srcId="{2BD3E5CE-E12D-5B4C-AD53-A34CA80EEDA1}" destId="{58199724-ED19-7940-A0B1-464DFFA5103B}" srcOrd="1" destOrd="0" presId="urn:microsoft.com/office/officeart/2005/8/layout/orgChart1"/>
    <dgm:cxn modelId="{7DFA737A-DA51-46CF-B167-4309BF883FF2}" type="presOf" srcId="{37739E2E-E4EA-5C46-86AE-98C717479B41}" destId="{C186E02C-64A7-4745-94A1-88E802183513}" srcOrd="1" destOrd="0" presId="urn:microsoft.com/office/officeart/2005/8/layout/orgChart1"/>
    <dgm:cxn modelId="{3C991C82-A582-4D03-B81D-60966D3EAED9}" srcId="{37739E2E-E4EA-5C46-86AE-98C717479B41}" destId="{51E27126-F056-49AE-88E4-A7E70D8BE3C2}" srcOrd="1" destOrd="0" parTransId="{3E37703E-C506-48EA-803C-1953D45A4882}" sibTransId="{ED3200F5-47BE-4C34-B629-C05D8C9516F8}"/>
    <dgm:cxn modelId="{81E8A67B-5C01-447F-9836-48D23CC7AC6A}" type="presOf" srcId="{59F79239-82C4-4149-9550-F18547B32CA5}" destId="{4CAA4455-1474-4846-91DD-E64FD98E273A}" srcOrd="0" destOrd="0" presId="urn:microsoft.com/office/officeart/2005/8/layout/orgChart1"/>
    <dgm:cxn modelId="{648E8B8F-E4DE-4C2D-92E9-0634F4B64D6F}" srcId="{3CB8AF33-6B61-0246-AF9A-12CC4266A696}" destId="{5A23C72C-3FC6-4D0D-A009-724CEC6E2E64}" srcOrd="1" destOrd="0" parTransId="{83D0DE96-57F9-4026-95D2-07630E3A5F98}" sibTransId="{A94E4F53-4BFC-4C14-B3F1-578618E97EDF}"/>
    <dgm:cxn modelId="{C3DC1BEB-31BD-7C47-9381-EC7A010AA1BC}" srcId="{3CB8AF33-6B61-0246-AF9A-12CC4266A696}" destId="{77063CAE-1A33-6042-A822-2937AB9430A2}" srcOrd="4" destOrd="0" parTransId="{D9F16117-66B6-E140-AC34-F72731989A0D}" sibTransId="{8ACE85C3-BA65-2044-8C46-5F23E1FF8EA5}"/>
    <dgm:cxn modelId="{4011280D-4CF2-4847-B040-9C2DB6CFBD05}" type="presOf" srcId="{97A83CC4-D910-4D33-80FA-57B8161D4569}" destId="{EF2B0123-5916-44F2-8974-0F778DB0971A}" srcOrd="1" destOrd="0" presId="urn:microsoft.com/office/officeart/2005/8/layout/orgChart1"/>
    <dgm:cxn modelId="{E09C8790-E317-46C4-BDFB-540081AA1B64}" type="presOf" srcId="{AB926267-23F7-4C2D-AAB0-B7BA4E5FB4F2}" destId="{E3AC5CB4-4872-4B8B-A98E-C0F40EEB344C}" srcOrd="1" destOrd="0" presId="urn:microsoft.com/office/officeart/2005/8/layout/orgChart1"/>
    <dgm:cxn modelId="{4DB134B7-2A30-41E5-8E7D-4F383DC12427}" srcId="{894FCE98-35FF-4646-807E-AB9739030E18}" destId="{437C02B1-78DA-46B0-AEFE-6AC8F4232A61}" srcOrd="2" destOrd="0" parTransId="{EE37977E-CB6F-4D3D-BD8C-D8660698E0E8}" sibTransId="{80AC7385-B97E-496D-9385-42F76403828D}"/>
    <dgm:cxn modelId="{825E57BC-47A7-49DB-974A-10C8029D39E3}" type="presOf" srcId="{E0744077-CB7B-42B2-9DBB-5CBB3ECE1F88}" destId="{825E64B4-C5B9-4FAA-8B53-67C5C39A0825}" srcOrd="0" destOrd="0" presId="urn:microsoft.com/office/officeart/2005/8/layout/orgChart1"/>
    <dgm:cxn modelId="{E9C6D47C-04DF-4855-84F6-6B839F984D89}" type="presOf" srcId="{C319D23F-F75F-43A9-A223-AC28238ECD98}" destId="{FBC06F05-E3C8-4614-8C69-7A4EBD380703}" srcOrd="0" destOrd="0" presId="urn:microsoft.com/office/officeart/2005/8/layout/orgChart1"/>
    <dgm:cxn modelId="{16DEAF71-DC38-4152-871D-5A7D4265C47E}" srcId="{2E4F81D9-DA4B-4187-9E08-299E37F9E810}" destId="{C6BB844F-8948-42D9-A3BF-9FCF58693464}" srcOrd="0" destOrd="0" parTransId="{BF3D7053-CAC9-4A5C-8743-F021AA4DB984}" sibTransId="{DC3128FC-E6DC-4B46-A1E3-9A45D37EC181}"/>
    <dgm:cxn modelId="{8D8980DB-79BE-4239-8814-ED62BE5D4ECD}" type="presOf" srcId="{D608DDD7-CA46-7747-A928-3A46A0A26540}" destId="{58B2247B-7CC7-0C4F-A6CB-CD6AEBC6C8AC}" srcOrd="0" destOrd="0" presId="urn:microsoft.com/office/officeart/2005/8/layout/orgChart1"/>
    <dgm:cxn modelId="{2006D363-2EE7-4B86-8B14-07994A32C221}" srcId="{894FCE98-35FF-4646-807E-AB9739030E18}" destId="{36E87F9D-F9CE-4F86-BDEC-D0AF4F5AC8F8}" srcOrd="1" destOrd="0" parTransId="{35C42902-DF42-4167-BE69-9C21E03A93E1}" sibTransId="{16E42B6D-3E5B-4A27-9B69-DE20E526E51D}"/>
    <dgm:cxn modelId="{BEF41F3E-25E6-4815-98DE-6A2865BF5126}" type="presOf" srcId="{1CB40DD0-F9BF-4E74-87DE-9C07738E4788}" destId="{E4B4BD11-C266-4C10-8E5B-7B2D10FE7AE2}" srcOrd="1" destOrd="0" presId="urn:microsoft.com/office/officeart/2005/8/layout/orgChart1"/>
    <dgm:cxn modelId="{3C934465-9B35-4000-8CC9-FA93BBA3A38F}" type="presOf" srcId="{B370DB4B-1485-324B-9CA0-5B251D43F1FE}" destId="{59C6ED4E-FD6D-B645-8E42-A5A401E92D46}" srcOrd="0" destOrd="0" presId="urn:microsoft.com/office/officeart/2005/8/layout/orgChart1"/>
    <dgm:cxn modelId="{22F39418-2722-418C-871D-BEDE28A5AD6A}" type="presOf" srcId="{360EFC25-E40C-4A1A-8AFF-29888F3FB777}" destId="{4BED0F3A-63F3-411F-ADC7-30796944905E}" srcOrd="0" destOrd="0" presId="urn:microsoft.com/office/officeart/2005/8/layout/orgChart1"/>
    <dgm:cxn modelId="{0494AD54-B0D3-4287-AF70-849227E19812}" type="presOf" srcId="{520D69FC-D5FC-42BF-BDAF-EF0187E71BD7}" destId="{C3D4DC6F-18DD-48FC-A11B-E52CF53F2F45}" srcOrd="1" destOrd="0" presId="urn:microsoft.com/office/officeart/2005/8/layout/orgChart1"/>
    <dgm:cxn modelId="{AE6644E0-28CE-4DB2-B8E8-DE15AD87083B}" type="presOf" srcId="{3938DC9C-224C-45F8-B279-F4995EE036F8}" destId="{F71535C1-6C95-44D6-B328-8F08340D7F55}" srcOrd="0" destOrd="0" presId="urn:microsoft.com/office/officeart/2005/8/layout/orgChart1"/>
    <dgm:cxn modelId="{210EB7CD-8F78-42D1-B65B-18DD9F138891}" type="presOf" srcId="{CF27958F-FD37-984E-B461-6D00B1C83B66}" destId="{1BDC7E46-0DC3-5243-9339-BBB9BF5A4663}" srcOrd="0" destOrd="0" presId="urn:microsoft.com/office/officeart/2005/8/layout/orgChart1"/>
    <dgm:cxn modelId="{D4919E04-73F9-42E5-8964-57152F027FDD}" srcId="{894FCE98-35FF-4646-807E-AB9739030E18}" destId="{611D4D27-E785-4F7B-84E5-7D670C654185}" srcOrd="3" destOrd="0" parTransId="{78DBD8F5-343C-4671-8B5B-548082F34E51}" sibTransId="{A506D582-93CA-43CA-9BB6-14E1C4FC1244}"/>
    <dgm:cxn modelId="{A4D12B51-0DCF-4C21-92A9-9F027306EEB9}" srcId="{894FCE98-35FF-4646-807E-AB9739030E18}" destId="{C319D23F-F75F-43A9-A223-AC28238ECD98}" srcOrd="4" destOrd="0" parTransId="{2BE7496B-DFE1-4BA0-B140-19D9007C1878}" sibTransId="{6EC2BDF2-9D4B-4A7B-91E3-E14E5753E58F}"/>
    <dgm:cxn modelId="{C8CF005B-7722-4684-8C31-61EC920BF82E}" type="presOf" srcId="{7487351E-55E6-49BD-9CEB-43500D158413}" destId="{52AC7FB0-9C95-4831-8361-045EDE05B432}" srcOrd="1" destOrd="0" presId="urn:microsoft.com/office/officeart/2005/8/layout/orgChart1"/>
    <dgm:cxn modelId="{030B2062-974A-4836-AC23-EF7A6CBAF0D9}" type="presOf" srcId="{CCE56608-D740-4950-9E6D-3724D1EFC11F}" destId="{3B7AFFE8-B486-4752-92E1-E6482F89B632}" srcOrd="0" destOrd="0" presId="urn:microsoft.com/office/officeart/2005/8/layout/orgChart1"/>
    <dgm:cxn modelId="{EFC1B7D3-32E0-4D3E-BA05-232F53C62E6C}" type="presOf" srcId="{360187CB-27DE-4F9F-B3AD-2879EA5A7A74}" destId="{35194B2F-B4DF-4371-81DA-179316247099}" srcOrd="0" destOrd="0" presId="urn:microsoft.com/office/officeart/2005/8/layout/orgChart1"/>
    <dgm:cxn modelId="{D35E9829-2BA6-4039-8F3D-7C398DD5C291}" srcId="{6ABC6C1F-3F5E-4754-841A-464093772B12}" destId="{97A83CC4-D910-4D33-80FA-57B8161D4569}" srcOrd="0" destOrd="0" parTransId="{18D001BF-94AB-4FB4-80FC-AAC5704529AA}" sibTransId="{ABFDF430-B2B2-468D-B428-CE9D06822F40}"/>
    <dgm:cxn modelId="{D8FA477E-30B4-4366-821B-0721BF99F8FA}" srcId="{9B950694-2A0F-AF4A-91B1-72D44728DBEB}" destId="{06F65A69-BF63-4D02-AB0C-837DA85CC92B}" srcOrd="8" destOrd="0" parTransId="{8FFF596B-B05B-49A4-BC77-D76CCA63DB70}" sibTransId="{7FA5EC7C-6EAD-492B-89BB-C053F20EA8C9}"/>
    <dgm:cxn modelId="{138560BC-B596-F145-8CAE-4AA9D70FCB65}" type="presOf" srcId="{86BB2282-6488-3448-ACC5-DA0ABC4527A6}" destId="{CEF711D9-59F3-B14B-B1A0-797030075ED7}" srcOrd="0" destOrd="0" presId="urn:microsoft.com/office/officeart/2005/8/layout/orgChart1"/>
    <dgm:cxn modelId="{30D57AE0-295D-4A4D-965C-DF0AEE721C12}" srcId="{894FCE98-35FF-4646-807E-AB9739030E18}" destId="{AB926267-23F7-4C2D-AAB0-B7BA4E5FB4F2}" srcOrd="0" destOrd="0" parTransId="{0DB5F24F-802F-4607-B12F-1B0A5A130F20}" sibTransId="{237827DE-42CC-496A-8394-9E1C07B45302}"/>
    <dgm:cxn modelId="{E49E6F79-A2C6-46FD-A429-051D56BDC7D7}" type="presOf" srcId="{6C8F0482-8445-476F-B05F-6232827A19BA}" destId="{5F1F0F39-AD88-49E2-A00C-DA4311C67099}" srcOrd="0" destOrd="0" presId="urn:microsoft.com/office/officeart/2005/8/layout/orgChart1"/>
    <dgm:cxn modelId="{8682FB6B-C05D-A54F-88B6-7A4541B10DA7}" type="presOf" srcId="{3CB8AF33-6B61-0246-AF9A-12CC4266A696}" destId="{2F0EEA44-B274-DD45-9CE5-803C79D04CB2}" srcOrd="0" destOrd="0" presId="urn:microsoft.com/office/officeart/2005/8/layout/orgChart1"/>
    <dgm:cxn modelId="{227380AC-9FF8-4E80-8819-B83C60082E58}" type="presOf" srcId="{611D4D27-E785-4F7B-84E5-7D670C654185}" destId="{5EFC7755-FF80-4788-A650-4B361C55E5BD}" srcOrd="0" destOrd="0" presId="urn:microsoft.com/office/officeart/2005/8/layout/orgChart1"/>
    <dgm:cxn modelId="{16E97399-B7E8-4119-B6C6-446EC804E17E}" type="presOf" srcId="{7487351E-55E6-49BD-9CEB-43500D158413}" destId="{F4A11709-021B-4327-AF0C-442FE8BD5D3A}" srcOrd="0" destOrd="0" presId="urn:microsoft.com/office/officeart/2005/8/layout/orgChart1"/>
    <dgm:cxn modelId="{7D65E275-E381-4455-8DD5-F24113D32E07}" type="presOf" srcId="{EE37977E-CB6F-4D3D-BD8C-D8660698E0E8}" destId="{2844EB2A-9371-4E34-A382-C4942567E792}" srcOrd="0" destOrd="0" presId="urn:microsoft.com/office/officeart/2005/8/layout/orgChart1"/>
    <dgm:cxn modelId="{254E4547-4152-4ADF-B7BF-DF959410FAB8}" srcId="{59F79239-82C4-4149-9550-F18547B32CA5}" destId="{4E61CDC8-3329-40FC-935E-1E9CE6D31A0D}" srcOrd="0" destOrd="0" parTransId="{4F6FE1EF-6AF8-4CF1-9AA8-72BA2626F003}" sibTransId="{AB19CEAB-6F71-4F57-BB7D-767911EFB102}"/>
    <dgm:cxn modelId="{DCA1D851-13C9-AA47-8D97-A2DDCE059556}" type="presOf" srcId="{9B950694-2A0F-AF4A-91B1-72D44728DBEB}" destId="{1A7F1C08-71B3-3746-849F-FFCB90115888}" srcOrd="1" destOrd="0" presId="urn:microsoft.com/office/officeart/2005/8/layout/orgChart1"/>
    <dgm:cxn modelId="{B6B8008C-228B-44D6-A067-EE2D268DE2B6}" srcId="{77063CAE-1A33-6042-A822-2937AB9430A2}" destId="{ED1549AF-7D26-4999-A25F-F41A4DCA8126}" srcOrd="0" destOrd="0" parTransId="{53D2F673-D1E1-412C-A3CD-B692BA3A9394}" sibTransId="{4539DC83-019F-4B6C-97CF-AF8D9EB087D0}"/>
    <dgm:cxn modelId="{5413D54B-AA7B-1347-A477-44DD445EB7C2}" srcId="{16727F7D-179B-7B44-88D5-3EB3D17BA152}" destId="{0D3A8726-A340-B840-B433-E81B4A85575A}" srcOrd="0" destOrd="0" parTransId="{B370DB4B-1485-324B-9CA0-5B251D43F1FE}" sibTransId="{88CB8BEC-39D8-1945-9BE4-2E2676ABDBBB}"/>
    <dgm:cxn modelId="{2A82D150-8703-4521-8416-B8A7CDCFED34}" type="presOf" srcId="{894FCE98-35FF-4646-807E-AB9739030E18}" destId="{A32792D9-1279-44BF-8D2D-E86405D74A97}" srcOrd="1" destOrd="0" presId="urn:microsoft.com/office/officeart/2005/8/layout/orgChart1"/>
    <dgm:cxn modelId="{CC4D95B0-1659-4B09-89C2-B08790128B7B}" type="presOf" srcId="{38EBB283-B74D-4C44-810C-8E0B42984EBB}" destId="{43C00476-650F-4085-A4E6-7F51C8BEC78E}" srcOrd="1" destOrd="0" presId="urn:microsoft.com/office/officeart/2005/8/layout/orgChart1"/>
    <dgm:cxn modelId="{A0FC5913-BBE7-E641-8CBB-5E45ACE12F48}" type="presOf" srcId="{79D20C6E-0C0A-CD4C-8D7D-F6BBA2E83669}" destId="{96E9D199-C02B-FE46-8700-C060072CDCEF}" srcOrd="0" destOrd="0" presId="urn:microsoft.com/office/officeart/2005/8/layout/orgChart1"/>
    <dgm:cxn modelId="{D4CE4B78-321A-4646-A8AB-B647DD59C8AD}" srcId="{77063CAE-1A33-6042-A822-2937AB9430A2}" destId="{548C0D35-98CB-CC46-AD2C-06F755E8C6A2}" srcOrd="3" destOrd="0" parTransId="{0C5E3AC6-2844-8E47-8969-CBF751E43D8B}" sibTransId="{FE6019F7-AF97-CE4B-8097-BD44680EC47D}"/>
    <dgm:cxn modelId="{B221C2BB-4F13-4498-A7C1-70E5572285D8}" srcId="{360EFC25-E40C-4A1A-8AFF-29888F3FB777}" destId="{0D5DA104-B807-45DB-9C00-F041A265C959}" srcOrd="0" destOrd="0" parTransId="{E668E58C-E3FE-4EA1-A6A5-6E6CEC7F0905}" sibTransId="{C1AA7B2C-205D-42C8-A00A-4E044ED0CDE1}"/>
    <dgm:cxn modelId="{31B3C12D-4271-2049-BC1B-963FA1270443}" type="presOf" srcId="{86BB2282-6488-3448-ACC5-DA0ABC4527A6}" destId="{7ADFBE21-B0BF-A74B-9798-0327C6CD96DC}" srcOrd="1" destOrd="0" presId="urn:microsoft.com/office/officeart/2005/8/layout/orgChart1"/>
    <dgm:cxn modelId="{39FF9B97-5F54-4F70-9731-FD29EC98BA70}" type="presOf" srcId="{3E37703E-C506-48EA-803C-1953D45A4882}" destId="{DF22C59C-D137-4D6B-8A0F-C6A5DBB27C2F}" srcOrd="0" destOrd="0" presId="urn:microsoft.com/office/officeart/2005/8/layout/orgChart1"/>
    <dgm:cxn modelId="{11769F75-396D-4C09-8513-2DBF488C53BF}" type="presOf" srcId="{520D69FC-D5FC-42BF-BDAF-EF0187E71BD7}" destId="{7EAAE061-7AA9-4D14-8750-FD39214D8ECB}" srcOrd="0" destOrd="0" presId="urn:microsoft.com/office/officeart/2005/8/layout/orgChart1"/>
    <dgm:cxn modelId="{69471268-5564-4B7A-9AC6-B906620748DE}" type="presOf" srcId="{25A39EA8-C785-48B5-AFE5-D9B1E163DDB1}" destId="{DA8D6CEA-BE88-4DA4-B5AA-8CC5F1BAEB13}" srcOrd="0" destOrd="0" presId="urn:microsoft.com/office/officeart/2005/8/layout/orgChart1"/>
    <dgm:cxn modelId="{75B16B2E-5874-4AC1-B0C7-96C602EEDA3F}" type="presOf" srcId="{47EE1774-2CD7-4F99-A709-571446A05B7F}" destId="{1F528D97-F5E3-4886-B4A8-EB1DEAF75819}" srcOrd="0" destOrd="0" presId="urn:microsoft.com/office/officeart/2005/8/layout/orgChart1"/>
    <dgm:cxn modelId="{E4AF9404-0C94-4B70-8895-2E58600FE0DD}" type="presOf" srcId="{7C06CFF8-C66F-48FF-A903-904877028CCD}" destId="{30C494D3-271A-4B0B-9600-CF5A1C895660}" srcOrd="0" destOrd="0" presId="urn:microsoft.com/office/officeart/2005/8/layout/orgChart1"/>
    <dgm:cxn modelId="{99347112-2E0F-844D-B42B-7A112D3CC4DE}" srcId="{D608DDD7-CA46-7747-A928-3A46A0A26540}" destId="{33271B37-5DA1-134F-BE3B-427B2478CF45}" srcOrd="1" destOrd="0" parTransId="{EB81B9AB-E4F4-4F41-B81B-2ECA0ADCB70C}" sibTransId="{4DC96B84-5D26-8248-97A1-72A8AE65E3DF}"/>
    <dgm:cxn modelId="{027D5145-0814-4D29-B629-09CB8DB15BE4}" type="presOf" srcId="{E9D2B005-4186-4627-8D75-E89D4085024F}" destId="{2837C471-592C-465F-8095-CCA8A722FC73}" srcOrd="0" destOrd="0" presId="urn:microsoft.com/office/officeart/2005/8/layout/orgChart1"/>
    <dgm:cxn modelId="{3CD0F363-B341-4D34-89F1-04B8EB9E423E}" type="presOf" srcId="{4E61CDC8-3329-40FC-935E-1E9CE6D31A0D}" destId="{67FC18E3-254C-43E3-BE35-2E1AE882DADE}" srcOrd="1" destOrd="0" presId="urn:microsoft.com/office/officeart/2005/8/layout/orgChart1"/>
    <dgm:cxn modelId="{BCBBD4BD-092B-B041-95A2-61BC64E904C3}" srcId="{D608DDD7-CA46-7747-A928-3A46A0A26540}" destId="{9B441643-7988-6546-8DC2-16A61D933CF6}" srcOrd="0" destOrd="0" parTransId="{8C261EA7-5C62-F744-AE88-3A916113A01E}" sibTransId="{E5221A9B-B3E2-A94F-A5A5-D709A58E124D}"/>
    <dgm:cxn modelId="{EFBEC91E-BBE3-4BFB-969F-869FB3F92090}" type="presOf" srcId="{034182CD-448D-4AA6-BC73-E7BF6D38F47A}" destId="{DDB96DD6-AA3D-40B9-825F-BBCA27E95A7C}" srcOrd="0" destOrd="0" presId="urn:microsoft.com/office/officeart/2005/8/layout/orgChart1"/>
    <dgm:cxn modelId="{CE1DB66F-B7F9-4B46-B352-8AB24B98FF5D}" type="presOf" srcId="{E668E58C-E3FE-4EA1-A6A5-6E6CEC7F0905}" destId="{92896CA1-E089-4C9A-B5F2-5879DE08F87E}" srcOrd="0" destOrd="0" presId="urn:microsoft.com/office/officeart/2005/8/layout/orgChart1"/>
    <dgm:cxn modelId="{304E0919-2178-489C-B01B-B62256FF1E46}" type="presOf" srcId="{59ECC64B-14DC-914C-9CBC-B0CD844311CC}" destId="{86DC474B-2354-5941-94B1-129A772A241C}" srcOrd="0" destOrd="0" presId="urn:microsoft.com/office/officeart/2005/8/layout/orgChart1"/>
    <dgm:cxn modelId="{6C73022D-5F08-4AA3-9DAA-CD387B7DCC5E}" type="presOf" srcId="{3938DC9C-224C-45F8-B279-F4995EE036F8}" destId="{719C27AB-F7C2-4E2C-9A5E-15C7D009DA4A}" srcOrd="1" destOrd="0" presId="urn:microsoft.com/office/officeart/2005/8/layout/orgChart1"/>
    <dgm:cxn modelId="{DD3970B7-392B-F44A-A529-84FCEA1CA51B}" type="presOf" srcId="{48FB9764-7D40-C746-A062-92363A87DFBC}" destId="{E48BBEA1-9A12-0F48-9976-3AC8F1772A94}" srcOrd="0" destOrd="0" presId="urn:microsoft.com/office/officeart/2005/8/layout/orgChart1"/>
    <dgm:cxn modelId="{56ADC460-6311-43B8-A100-C1E5D7165D44}" type="presOf" srcId="{18D001BF-94AB-4FB4-80FC-AAC5704529AA}" destId="{5AD400A4-5AB3-450A-8431-3567270B4B46}" srcOrd="0" destOrd="0" presId="urn:microsoft.com/office/officeart/2005/8/layout/orgChart1"/>
    <dgm:cxn modelId="{0B8615F9-8791-405D-A556-6ED6374AB9C4}" type="presOf" srcId="{A8F8E84D-591A-4F3C-9068-3A5194851B79}" destId="{DA9F6439-CAAB-4690-B293-22DA47C94BD1}" srcOrd="0" destOrd="0" presId="urn:microsoft.com/office/officeart/2005/8/layout/orgChart1"/>
    <dgm:cxn modelId="{D0599332-9417-4330-A471-035664F18B73}" srcId="{9EE149A1-3522-4F9E-8CB3-5CF3F7587E9D}" destId="{3938DC9C-224C-45F8-B279-F4995EE036F8}" srcOrd="1" destOrd="0" parTransId="{7B8B16C5-6353-46E1-A1FC-16910C4A973F}" sibTransId="{B6E31486-7702-47D0-8A60-8533C8438BCD}"/>
    <dgm:cxn modelId="{2AB3E613-170E-4980-B8A4-F8F5C6F0E068}" type="presOf" srcId="{894FCE98-35FF-4646-807E-AB9739030E18}" destId="{C6D83EF6-57BC-4B60-BF55-D74EFA73C22C}" srcOrd="0" destOrd="0" presId="urn:microsoft.com/office/officeart/2005/8/layout/orgChart1"/>
    <dgm:cxn modelId="{C92474F1-30BB-4710-9DA9-7502EA0C1A68}" srcId="{9B950694-2A0F-AF4A-91B1-72D44728DBEB}" destId="{3386561C-4020-4F8F-9592-1E8CA2DF870D}" srcOrd="4" destOrd="0" parTransId="{70300D56-9CF0-4509-9CCA-523BC592D7C8}" sibTransId="{AD4A9656-3B07-4B04-8651-ECF93401764B}"/>
    <dgm:cxn modelId="{7FA95F32-DBFE-4888-B167-C143E8231092}" type="presOf" srcId="{06456390-F415-4D41-928D-EDA3379A9C20}" destId="{DC432F04-8A80-495F-B6A6-A3C74CF3B5D3}" srcOrd="0" destOrd="0" presId="urn:microsoft.com/office/officeart/2005/8/layout/orgChart1"/>
    <dgm:cxn modelId="{27869988-8359-D349-9CF4-D0B99375BA92}" type="presOf" srcId="{98AEDFBE-D35C-4B41-9356-C2200A37B93F}" destId="{7CDAC7E2-40B8-E044-86D1-C5A2AB9617A7}" srcOrd="1" destOrd="0" presId="urn:microsoft.com/office/officeart/2005/8/layout/orgChart1"/>
    <dgm:cxn modelId="{9E543E68-DC8F-4A58-A8CB-FB42013809AE}" type="presOf" srcId="{2BE7496B-DFE1-4BA0-B140-19D9007C1878}" destId="{6A33837D-2F65-4337-8E8F-FE41513AD466}" srcOrd="0" destOrd="0" presId="urn:microsoft.com/office/officeart/2005/8/layout/orgChart1"/>
    <dgm:cxn modelId="{D902BF7F-EC33-404F-B4EE-FCD952283760}" type="presOf" srcId="{8FFF596B-B05B-49A4-BC77-D76CCA63DB70}" destId="{0A225AEA-7CC6-44A6-8B97-9A432B8DCADD}" srcOrd="0" destOrd="0" presId="urn:microsoft.com/office/officeart/2005/8/layout/orgChart1"/>
    <dgm:cxn modelId="{898FD045-044B-48B9-AEBB-597939C636C5}" type="presOf" srcId="{6747CAA4-CF28-4417-890F-1B20D80DFB4D}" destId="{6F2C77CA-14C6-49D8-8274-60C0A8723873}" srcOrd="0" destOrd="0" presId="urn:microsoft.com/office/officeart/2005/8/layout/orgChart1"/>
    <dgm:cxn modelId="{11F0797A-5D48-4F6E-899B-0C892F083FDD}" type="presOf" srcId="{B43F7376-93C3-4866-ADF2-7FE5FBFD44C1}" destId="{D7FC6128-30A0-497F-820B-A4A00AB748D7}" srcOrd="1" destOrd="0" presId="urn:microsoft.com/office/officeart/2005/8/layout/orgChart1"/>
    <dgm:cxn modelId="{3ECB2E6F-9D34-45D2-8E42-8D87ECF7EC77}" type="presOf" srcId="{06F65A69-BF63-4D02-AB0C-837DA85CC92B}" destId="{1C5F1AC5-8CC3-4215-A803-E0C5D18CB2C8}" srcOrd="1" destOrd="0" presId="urn:microsoft.com/office/officeart/2005/8/layout/orgChart1"/>
    <dgm:cxn modelId="{3E92B584-E50D-9446-A1B8-1210ADF88486}" srcId="{77063CAE-1A33-6042-A822-2937AB9430A2}" destId="{3D4BB8D4-5876-3A4C-B545-3330A1B63BAC}" srcOrd="1" destOrd="0" parTransId="{CF27958F-FD37-984E-B461-6D00B1C83B66}" sibTransId="{B2D59FF6-654D-F846-9F63-911798FB1AD7}"/>
    <dgm:cxn modelId="{4F6B95D9-6434-49B2-BFC3-AC82B941C224}" type="presOf" srcId="{7C06CFF8-C66F-48FF-A903-904877028CCD}" destId="{5D6EA1AF-84C6-4172-A52D-42FC59E65ED9}" srcOrd="1" destOrd="0" presId="urn:microsoft.com/office/officeart/2005/8/layout/orgChart1"/>
    <dgm:cxn modelId="{1BD549A0-0871-4317-9D39-85FFFF0407FD}" srcId="{A5CAB07F-F53E-4B30-8CDA-C24119F4B3C9}" destId="{43E506B9-FE53-4BC2-9449-2D303F19CE14}" srcOrd="0" destOrd="0" parTransId="{A759343C-E5CE-460C-9008-BACF2AAF9EB8}" sibTransId="{FE69D1E5-3BAA-4897-98E1-07AFC651AB1B}"/>
    <dgm:cxn modelId="{F7F973AF-B2D8-48A3-8790-FAFA5D0A49D0}" srcId="{9B950694-2A0F-AF4A-91B1-72D44728DBEB}" destId="{360EFC25-E40C-4A1A-8AFF-29888F3FB777}" srcOrd="7" destOrd="0" parTransId="{06456390-F415-4D41-928D-EDA3379A9C20}" sibTransId="{EB6BE721-85EA-4404-AEFD-4C72792D8BDF}"/>
    <dgm:cxn modelId="{FB99357C-1CC5-4C9E-9179-EB5733685C21}" type="presOf" srcId="{2E4F81D9-DA4B-4187-9E08-299E37F9E810}" destId="{43E346AB-463B-406A-999C-22AAFA0F5915}" srcOrd="0" destOrd="0" presId="urn:microsoft.com/office/officeart/2005/8/layout/orgChart1"/>
    <dgm:cxn modelId="{91FF6DBA-501A-4A98-95DB-40BB80E3FA9B}" type="presOf" srcId="{59F79239-82C4-4149-9550-F18547B32CA5}" destId="{ADEAB7E8-9AD0-4979-B13A-EE48EC1DFB34}" srcOrd="1" destOrd="0" presId="urn:microsoft.com/office/officeart/2005/8/layout/orgChart1"/>
    <dgm:cxn modelId="{8DAA3AEA-8962-48AE-BF45-C83FA5CB1F3F}" type="presOf" srcId="{0C760E7F-DF4E-47DB-AA13-D8CC18100E6D}" destId="{E0EC4A12-A3DC-4A30-B7E5-40336A800FBD}" srcOrd="0" destOrd="0" presId="urn:microsoft.com/office/officeart/2005/8/layout/orgChart1"/>
    <dgm:cxn modelId="{89E87A96-E198-4AB7-8405-2ACBFE7F6D83}" type="presOf" srcId="{611D4D27-E785-4F7B-84E5-7D670C654185}" destId="{02ADAD67-F474-4E1A-AF8E-625D5C8BA08C}" srcOrd="1" destOrd="0" presId="urn:microsoft.com/office/officeart/2005/8/layout/orgChart1"/>
    <dgm:cxn modelId="{93B63099-4EAB-4B48-8E80-F2271CD9FAF2}" srcId="{9B950694-2A0F-AF4A-91B1-72D44728DBEB}" destId="{894FCE98-35FF-4646-807E-AB9739030E18}" srcOrd="3" destOrd="0" parTransId="{25A39EA8-C785-48B5-AFE5-D9B1E163DDB1}" sibTransId="{2B6C4AD4-208D-44DD-9931-D299A406C859}"/>
    <dgm:cxn modelId="{AD6C4F7B-C413-40BE-8A19-1FCD19419565}" type="presOf" srcId="{16727F7D-179B-7B44-88D5-3EB3D17BA152}" destId="{05358A0F-3DA1-4E48-B1DB-99ACAF91949A}" srcOrd="1" destOrd="0" presId="urn:microsoft.com/office/officeart/2005/8/layout/orgChart1"/>
    <dgm:cxn modelId="{0FF6AC37-3A9F-4CD3-B1C4-6155724FA667}" type="presOf" srcId="{53D2F673-D1E1-412C-A3CD-B692BA3A9394}" destId="{BB179494-F672-4AAA-8C46-D8B31B7135DC}" srcOrd="0" destOrd="0" presId="urn:microsoft.com/office/officeart/2005/8/layout/orgChart1"/>
    <dgm:cxn modelId="{B8657D81-9D58-416F-9162-31396296A01B}" type="presOf" srcId="{D9F16117-66B6-E140-AC34-F72731989A0D}" destId="{EB14DE16-AF51-A64A-8E19-A6798ACA0D3E}" srcOrd="0" destOrd="0" presId="urn:microsoft.com/office/officeart/2005/8/layout/orgChart1"/>
    <dgm:cxn modelId="{DA448E9A-2C51-4D26-81CC-0A55350EC865}" srcId="{034182CD-448D-4AA6-BC73-E7BF6D38F47A}" destId="{92A0FCDE-374E-4EA8-B9BF-FA3CC323DC94}" srcOrd="0" destOrd="0" parTransId="{04FBC932-5FCB-4826-BE9F-D7C10DB30D27}" sibTransId="{D567F86E-78B2-4D09-9BEB-858085D43485}"/>
    <dgm:cxn modelId="{4F34301D-8670-4B67-BF05-DA1E811911A9}" type="presOf" srcId="{360187CB-27DE-4F9F-B3AD-2879EA5A7A74}" destId="{100E4F88-EB2A-405D-9165-0159CA45D7A6}" srcOrd="1" destOrd="0" presId="urn:microsoft.com/office/officeart/2005/8/layout/orgChart1"/>
    <dgm:cxn modelId="{ED2B2650-E8BA-478E-BA72-812522F54AF8}" type="presOf" srcId="{A1BB05AF-C050-4599-9BB8-A19D98949AC0}" destId="{5B94CB40-13F4-464A-AE21-1DA82A576B6C}" srcOrd="0" destOrd="0" presId="urn:microsoft.com/office/officeart/2005/8/layout/orgChart1"/>
    <dgm:cxn modelId="{8DE77051-2B89-4088-8C2E-BB47853F2353}" srcId="{9B950694-2A0F-AF4A-91B1-72D44728DBEB}" destId="{034182CD-448D-4AA6-BC73-E7BF6D38F47A}" srcOrd="9" destOrd="0" parTransId="{0CDB8908-C862-459D-8087-7D0B66968826}" sibTransId="{A4A6AE40-D46A-495A-8893-144FEAC65377}"/>
    <dgm:cxn modelId="{7492BA1A-041A-4E37-BBF5-17228D1150FA}" type="presOf" srcId="{33271B37-5DA1-134F-BE3B-427B2478CF45}" destId="{A41781EC-725E-6447-A101-5CE11EFFECBA}" srcOrd="0" destOrd="0" presId="urn:microsoft.com/office/officeart/2005/8/layout/orgChart1"/>
    <dgm:cxn modelId="{59290599-A95A-4A3C-BE61-B72BE49CD5F1}" srcId="{9EE149A1-3522-4F9E-8CB3-5CF3F7587E9D}" destId="{360187CB-27DE-4F9F-B3AD-2879EA5A7A74}" srcOrd="0" destOrd="0" parTransId="{78BF1A85-7E6D-4A40-A635-B1FAF8B5B055}" sibTransId="{A88111F6-A26F-491D-80F5-5A6281EE78AD}"/>
    <dgm:cxn modelId="{E0AD3C67-7530-472A-9467-6F05C1D0D138}" type="presOf" srcId="{51E27126-F056-49AE-88E4-A7E70D8BE3C2}" destId="{28CA0DF2-121E-492B-B41B-D53C789CFC83}" srcOrd="1" destOrd="0" presId="urn:microsoft.com/office/officeart/2005/8/layout/orgChart1"/>
    <dgm:cxn modelId="{EC2DC4F8-3636-4835-9B4C-7727985C6510}" type="presOf" srcId="{9EE149A1-3522-4F9E-8CB3-5CF3F7587E9D}" destId="{42718F63-01D8-46A6-98BA-B9C9A76D6BC4}" srcOrd="1" destOrd="0" presId="urn:microsoft.com/office/officeart/2005/8/layout/orgChart1"/>
    <dgm:cxn modelId="{687DF913-C243-4D28-9A4D-444CCCD4A7A5}" type="presOf" srcId="{BF3D7053-CAC9-4A5C-8743-F021AA4DB984}" destId="{DF7AD3B1-43E4-44A8-83BE-CB17F5B057E6}" srcOrd="0" destOrd="0" presId="urn:microsoft.com/office/officeart/2005/8/layout/orgChart1"/>
    <dgm:cxn modelId="{8D2B904B-93F1-431E-9693-7E3D521D4CFC}" type="presOf" srcId="{3D4BB8D4-5876-3A4C-B545-3330A1B63BAC}" destId="{BC3CDECC-348E-AD46-BC0E-2301C03ADAAA}" srcOrd="0" destOrd="0" presId="urn:microsoft.com/office/officeart/2005/8/layout/orgChart1"/>
    <dgm:cxn modelId="{E8884B79-5EB4-4D70-9A90-4EEA5E45902A}" type="presOf" srcId="{C47CE0A1-FC52-4336-ADE7-1DDDB5B2ADE7}" destId="{15D72846-6F25-496F-A8E5-D6E22D836A91}" srcOrd="1" destOrd="0" presId="urn:microsoft.com/office/officeart/2005/8/layout/orgChart1"/>
    <dgm:cxn modelId="{14089983-9ABD-4619-BB2A-F20BE7A2AF70}" type="presOf" srcId="{1CB40DD0-F9BF-4E74-87DE-9C07738E4788}" destId="{B80C84D9-91F6-49EC-8441-F33991037FC6}" srcOrd="0" destOrd="0" presId="urn:microsoft.com/office/officeart/2005/8/layout/orgChart1"/>
    <dgm:cxn modelId="{6519BCF2-F4DB-445D-92E5-D05A34DA4896}" type="presOf" srcId="{9CD08E91-B82F-426E-93A0-492D1EF6DA2F}" destId="{A5BA909D-2813-4A00-A386-499BCD1E8F3D}" srcOrd="0" destOrd="0" presId="urn:microsoft.com/office/officeart/2005/8/layout/orgChart1"/>
    <dgm:cxn modelId="{C3D6F053-F1F6-4B41-97B3-58283F2DF421}" type="presOf" srcId="{437C02B1-78DA-46B0-AEFE-6AC8F4232A61}" destId="{60F1632D-627C-4A74-8646-CF84653379B1}" srcOrd="0" destOrd="0" presId="urn:microsoft.com/office/officeart/2005/8/layout/orgChart1"/>
    <dgm:cxn modelId="{1A57E9A6-FC7A-D84B-A0D1-949A272B908E}" srcId="{86BB2282-6488-3448-ACC5-DA0ABC4527A6}" destId="{6CA49A44-B6CA-C44B-8556-CEB2429E9A9E}" srcOrd="2" destOrd="0" parTransId="{14079B05-87A2-0145-8C39-A0DF4FCD69B2}" sibTransId="{50A827DE-FD7C-8B40-942E-A2D022EE83D1}"/>
    <dgm:cxn modelId="{FFF565A6-F683-4B62-A120-AD41865224E3}" srcId="{59F79239-82C4-4149-9550-F18547B32CA5}" destId="{6C8F0482-8445-476F-B05F-6232827A19BA}" srcOrd="1" destOrd="0" parTransId="{3D64741C-5810-4C45-B7AE-FBA7A5069D2E}" sibTransId="{330F8F66-EEDF-49C4-9041-72D935188876}"/>
    <dgm:cxn modelId="{0D235541-E79D-1E46-9A0C-4E3B1F7C52D6}" type="presOf" srcId="{3CB8AF33-6B61-0246-AF9A-12CC4266A696}" destId="{0C9C5237-90B2-ED44-A3AF-6E0C5CA18677}" srcOrd="1" destOrd="0" presId="urn:microsoft.com/office/officeart/2005/8/layout/orgChart1"/>
    <dgm:cxn modelId="{637AE91E-2578-4907-9F9A-83357936B638}" type="presOf" srcId="{85D76E6D-9B10-4CD4-864D-16C5C36EF24A}" destId="{8E27E3C5-8213-4419-B60D-6A9BA97D5292}" srcOrd="0" destOrd="0" presId="urn:microsoft.com/office/officeart/2005/8/layout/orgChart1"/>
    <dgm:cxn modelId="{81B879E8-3588-44EA-A59B-B007811BEEEB}" type="presOf" srcId="{57A5A9DF-983D-400F-AACF-CCEF85A21185}" destId="{E32565FB-9108-4C25-8E03-B101D36A79B8}" srcOrd="0" destOrd="0" presId="urn:microsoft.com/office/officeart/2005/8/layout/orgChart1"/>
    <dgm:cxn modelId="{626E39A4-D1F6-334B-9835-B5188C2D6D20}" srcId="{86BB2282-6488-3448-ACC5-DA0ABC4527A6}" destId="{2BD3E5CE-E12D-5B4C-AD53-A34CA80EEDA1}" srcOrd="0" destOrd="0" parTransId="{31B060EC-2E7D-F040-BF44-9AA0E9303B51}" sibTransId="{6B4F8D4E-31CF-3A40-8581-83E941BD9E1C}"/>
    <dgm:cxn modelId="{A3D58380-F50E-47E1-A13B-75326E16E372}" type="presOf" srcId="{6747CAA4-CF28-4417-890F-1B20D80DFB4D}" destId="{92533E17-EC13-4F73-A33F-93AEFC76C89B}" srcOrd="1" destOrd="0" presId="urn:microsoft.com/office/officeart/2005/8/layout/orgChart1"/>
    <dgm:cxn modelId="{5D832A51-FEA9-4C8D-80E4-9369B230826F}" type="presOf" srcId="{F6CABC60-62B1-4D70-9976-EC52E01367AF}" destId="{A7F979AF-F72C-488D-A625-5D7C3D08F8E4}" srcOrd="0" destOrd="0" presId="urn:microsoft.com/office/officeart/2005/8/layout/orgChart1"/>
    <dgm:cxn modelId="{31DCC08C-9E3B-449C-A97A-E62DA2220382}" type="presOf" srcId="{9A970CEC-98D5-41DC-B6DC-9AD230BE8927}" destId="{3AFA9F05-272F-40B3-8F50-48FC5ADE3BE0}" srcOrd="0" destOrd="0" presId="urn:microsoft.com/office/officeart/2005/8/layout/orgChart1"/>
    <dgm:cxn modelId="{7E473054-F335-754C-A1BD-797C8B31AB6E}" type="presOf" srcId="{6CA49A44-B6CA-C44B-8556-CEB2429E9A9E}" destId="{CF8E7068-BA6D-394E-B61D-168BEAF4ACFE}" srcOrd="1" destOrd="0" presId="urn:microsoft.com/office/officeart/2005/8/layout/orgChart1"/>
    <dgm:cxn modelId="{744CC3AC-0420-41AB-9DB5-F7BF5BA2B15A}" type="presOf" srcId="{C586BC88-CFDF-4E3B-B7F5-E2DA88E066D1}" destId="{88219187-BDBA-45BE-83DA-6EBB0CC5D01E}" srcOrd="0" destOrd="0" presId="urn:microsoft.com/office/officeart/2005/8/layout/orgChart1"/>
    <dgm:cxn modelId="{FE882E5C-0641-424C-A4DA-80FB1B5B30F6}" type="presOf" srcId="{37739E2E-E4EA-5C46-86AE-98C717479B41}" destId="{90509B14-1217-E941-8C2D-78DACFE4BF90}" srcOrd="0" destOrd="0" presId="urn:microsoft.com/office/officeart/2005/8/layout/orgChart1"/>
    <dgm:cxn modelId="{78CC3464-F3C4-474F-BFF3-44B8B2532136}" type="presOf" srcId="{ED1549AF-7D26-4999-A25F-F41A4DCA8126}" destId="{A40BEF57-38EE-4AD2-A0A3-1FD950479FAE}" srcOrd="0" destOrd="0" presId="urn:microsoft.com/office/officeart/2005/8/layout/orgChart1"/>
    <dgm:cxn modelId="{53CFF6C1-BC06-452B-8B87-0ADBEAC8A24D}" type="presOf" srcId="{6C8F0482-8445-476F-B05F-6232827A19BA}" destId="{119BA3CA-B5D9-4353-B64D-82C84A611084}" srcOrd="1" destOrd="0" presId="urn:microsoft.com/office/officeart/2005/8/layout/orgChart1"/>
    <dgm:cxn modelId="{FC897836-43DB-46D7-8736-FD2CA82755BC}" type="presOf" srcId="{9EE149A1-3522-4F9E-8CB3-5CF3F7587E9D}" destId="{6F085390-E734-4F82-9653-985CC2338627}" srcOrd="0" destOrd="0" presId="urn:microsoft.com/office/officeart/2005/8/layout/orgChart1"/>
    <dgm:cxn modelId="{8DB9DC3F-3EA2-4E2C-A448-A04F35F4287C}" type="presOf" srcId="{159446F9-A1B6-4B44-8570-1236E5B327D5}" destId="{D865B015-6ECE-41D7-BA16-6705B7460FB8}" srcOrd="0" destOrd="0" presId="urn:microsoft.com/office/officeart/2005/8/layout/orgChart1"/>
    <dgm:cxn modelId="{8DDECCD6-A4CF-4BE0-A102-BD5396BF885A}" type="presOf" srcId="{633C2B03-C299-4108-898F-157416CEF35C}" destId="{6E467153-FE70-4AC2-927F-344050D89CBC}" srcOrd="0" destOrd="0" presId="urn:microsoft.com/office/officeart/2005/8/layout/orgChart1"/>
    <dgm:cxn modelId="{1BE1BAE1-3069-4B72-8A41-B6418058116F}" type="presOf" srcId="{EEB03E08-50E7-4742-A585-095521C6CFB1}" destId="{384DC739-CE3D-4BB2-AE2C-E7DC631F8666}" srcOrd="0" destOrd="0" presId="urn:microsoft.com/office/officeart/2005/8/layout/orgChart1"/>
    <dgm:cxn modelId="{30BE5C08-62B7-4E0A-B46A-E46E07AEC894}" srcId="{9EE149A1-3522-4F9E-8CB3-5CF3F7587E9D}" destId="{57A5A9DF-983D-400F-AACF-CCEF85A21185}" srcOrd="4" destOrd="0" parTransId="{0C760E7F-DF4E-47DB-AA13-D8CC18100E6D}" sibTransId="{C2D5B2FA-998F-4DE6-90CA-03775AFF4C69}"/>
    <dgm:cxn modelId="{C40F6C71-4590-F641-8BFD-4EC63F45317D}" srcId="{1A7EE0B9-8450-F044-B188-AAAF54FB11D4}" destId="{3CB8AF33-6B61-0246-AF9A-12CC4266A696}" srcOrd="0" destOrd="0" parTransId="{0A984A77-46CE-954B-B770-78BA7E517999}" sibTransId="{A312F150-7104-E043-A6CB-85ECD9D1DA4D}"/>
    <dgm:cxn modelId="{C927B495-98DB-40B6-89B9-5FD8067C3B20}" srcId="{37739E2E-E4EA-5C46-86AE-98C717479B41}" destId="{7487351E-55E6-49BD-9CEB-43500D158413}" srcOrd="0" destOrd="0" parTransId="{E0744077-CB7B-42B2-9DBB-5CBB3ECE1F88}" sibTransId="{2AAD18C4-1BD4-4B15-946E-7E178A5DD1B4}"/>
    <dgm:cxn modelId="{D760AA6A-F4C1-C043-8AA9-8A51568B136B}" type="presOf" srcId="{2BD3E5CE-E12D-5B4C-AD53-A34CA80EEDA1}" destId="{9BE4CC04-FF7B-A748-A948-A530C933B128}" srcOrd="0" destOrd="0" presId="urn:microsoft.com/office/officeart/2005/8/layout/orgChart1"/>
    <dgm:cxn modelId="{0F5B91AE-D168-4DEC-9860-3837325925D3}" type="presOf" srcId="{CF96964F-7D88-4043-9EE6-C5EC1213FE29}" destId="{A133D342-6CE1-A541-A6D6-E45260BD678B}" srcOrd="0" destOrd="0" presId="urn:microsoft.com/office/officeart/2005/8/layout/orgChart1"/>
    <dgm:cxn modelId="{EBC00C7C-97EF-444F-AFF4-E184325B63B2}" type="presOf" srcId="{0C5E3AC6-2844-8E47-8969-CBF751E43D8B}" destId="{E0DFD735-CA15-CB4D-9827-85F88420EDF8}" srcOrd="0" destOrd="0" presId="urn:microsoft.com/office/officeart/2005/8/layout/orgChart1"/>
    <dgm:cxn modelId="{CC686EEA-1605-4B75-983A-BD46CF85342E}" type="presOf" srcId="{A27CB58C-6FAA-44E6-87B6-B4E9254E2C98}" destId="{890CF023-8FA3-4C78-9B86-F02BE9176C3D}" srcOrd="0" destOrd="0" presId="urn:microsoft.com/office/officeart/2005/8/layout/orgChart1"/>
    <dgm:cxn modelId="{5F08DBDB-7241-FC40-A93E-5004C191F326}" srcId="{16727F7D-179B-7B44-88D5-3EB3D17BA152}" destId="{37739E2E-E4EA-5C46-86AE-98C717479B41}" srcOrd="1" destOrd="0" parTransId="{59ECC64B-14DC-914C-9CBC-B0CD844311CC}" sibTransId="{52DDA603-4C07-3345-B4E4-B9C061678329}"/>
    <dgm:cxn modelId="{F4C935AE-3B3D-4CE8-92EF-1A55C62B546A}" type="presOf" srcId="{97D86D33-35E9-42CC-8D21-331DC35E332C}" destId="{F99FD776-8E76-4960-9FD6-187FE07C47EE}" srcOrd="1" destOrd="0" presId="urn:microsoft.com/office/officeart/2005/8/layout/orgChart1"/>
    <dgm:cxn modelId="{793DD4DF-EA7F-4075-AD39-A50093330DF1}" srcId="{9EE149A1-3522-4F9E-8CB3-5CF3F7587E9D}" destId="{1CB40DD0-F9BF-4E74-87DE-9C07738E4788}" srcOrd="3" destOrd="0" parTransId="{EBB3E1F6-53A8-4CBE-94C2-B6DE377708C2}" sibTransId="{2E9B499E-6D81-4B5B-B7BA-B10533DDBA5F}"/>
    <dgm:cxn modelId="{B305E23E-FF22-4570-BE8B-A865C9A19F81}" srcId="{9B950694-2A0F-AF4A-91B1-72D44728DBEB}" destId="{59F79239-82C4-4149-9550-F18547B32CA5}" srcOrd="6" destOrd="0" parTransId="{A8F8E84D-591A-4F3C-9068-3A5194851B79}" sibTransId="{557F539D-18AC-4B66-91AE-557D817BF3A3}"/>
    <dgm:cxn modelId="{1461A5CD-9CEC-D742-9EC1-73A5D698B6F9}" type="presParOf" srcId="{FFA4D5F7-0447-2642-9A7F-470633C42FBE}" destId="{E388028C-9B0B-5F42-9220-5A5A4478E2EC}" srcOrd="0" destOrd="0" presId="urn:microsoft.com/office/officeart/2005/8/layout/orgChart1"/>
    <dgm:cxn modelId="{8A5E4D92-B702-8546-9739-A38978C50603}" type="presParOf" srcId="{E388028C-9B0B-5F42-9220-5A5A4478E2EC}" destId="{CB8004F8-437E-8046-AC0E-33BC69C887C0}" srcOrd="0" destOrd="0" presId="urn:microsoft.com/office/officeart/2005/8/layout/orgChart1"/>
    <dgm:cxn modelId="{17E438B1-4CD7-1B4D-911F-55537F09D07F}" type="presParOf" srcId="{CB8004F8-437E-8046-AC0E-33BC69C887C0}" destId="{2F0EEA44-B274-DD45-9CE5-803C79D04CB2}" srcOrd="0" destOrd="0" presId="urn:microsoft.com/office/officeart/2005/8/layout/orgChart1"/>
    <dgm:cxn modelId="{CA57F8C9-3E93-4044-A94B-330E33208B8F}" type="presParOf" srcId="{CB8004F8-437E-8046-AC0E-33BC69C887C0}" destId="{0C9C5237-90B2-ED44-A3AF-6E0C5CA18677}" srcOrd="1" destOrd="0" presId="urn:microsoft.com/office/officeart/2005/8/layout/orgChart1"/>
    <dgm:cxn modelId="{F0B6973C-C56F-0E45-9F4B-208CE482192B}" type="presParOf" srcId="{E388028C-9B0B-5F42-9220-5A5A4478E2EC}" destId="{795C540D-62E6-D74B-A585-F9CCB2D49ED1}" srcOrd="1" destOrd="0" presId="urn:microsoft.com/office/officeart/2005/8/layout/orgChart1"/>
    <dgm:cxn modelId="{99FAD389-71CE-A042-98F8-A6B4A8143297}" type="presParOf" srcId="{795C540D-62E6-D74B-A585-F9CCB2D49ED1}" destId="{0F3C035C-3BB5-134B-BCC8-8144CCB8CD6B}" srcOrd="0" destOrd="0" presId="urn:microsoft.com/office/officeart/2005/8/layout/orgChart1"/>
    <dgm:cxn modelId="{A62F1E20-9A86-504E-A77E-97D179E35A04}" type="presParOf" srcId="{795C540D-62E6-D74B-A585-F9CCB2D49ED1}" destId="{2D456CF3-50B5-2249-BC3D-7D67F428701E}" srcOrd="1" destOrd="0" presId="urn:microsoft.com/office/officeart/2005/8/layout/orgChart1"/>
    <dgm:cxn modelId="{C553CAC9-A2A9-604B-9DB5-69C3E4E969E1}" type="presParOf" srcId="{2D456CF3-50B5-2249-BC3D-7D67F428701E}" destId="{56294665-F195-7742-B9E7-E68617B767B7}" srcOrd="0" destOrd="0" presId="urn:microsoft.com/office/officeart/2005/8/layout/orgChart1"/>
    <dgm:cxn modelId="{E87EE386-85D2-DB40-A0EA-79A9DED26FEB}" type="presParOf" srcId="{56294665-F195-7742-B9E7-E68617B767B7}" destId="{CEF711D9-59F3-B14B-B1A0-797030075ED7}" srcOrd="0" destOrd="0" presId="urn:microsoft.com/office/officeart/2005/8/layout/orgChart1"/>
    <dgm:cxn modelId="{9A6AF1EE-6457-0F42-895F-637579BF7719}" type="presParOf" srcId="{56294665-F195-7742-B9E7-E68617B767B7}" destId="{7ADFBE21-B0BF-A74B-9798-0327C6CD96DC}" srcOrd="1" destOrd="0" presId="urn:microsoft.com/office/officeart/2005/8/layout/orgChart1"/>
    <dgm:cxn modelId="{28067029-A26F-2E46-BA11-CC03F5D18447}" type="presParOf" srcId="{2D456CF3-50B5-2249-BC3D-7D67F428701E}" destId="{ECDC9A6A-8640-8D4E-8ECA-4D20C3BC1F96}" srcOrd="1" destOrd="0" presId="urn:microsoft.com/office/officeart/2005/8/layout/orgChart1"/>
    <dgm:cxn modelId="{5D20199D-E5EA-E949-9ACF-D3FBE9BC365E}" type="presParOf" srcId="{ECDC9A6A-8640-8D4E-8ECA-4D20C3BC1F96}" destId="{E71BA542-6FCE-8D48-8133-A2809230CB15}" srcOrd="0" destOrd="0" presId="urn:microsoft.com/office/officeart/2005/8/layout/orgChart1"/>
    <dgm:cxn modelId="{81C39F39-22CA-C345-9FBA-26C9C90B27D6}" type="presParOf" srcId="{ECDC9A6A-8640-8D4E-8ECA-4D20C3BC1F96}" destId="{CA84CD2E-3EC4-1343-993D-F492562FB8FF}" srcOrd="1" destOrd="0" presId="urn:microsoft.com/office/officeart/2005/8/layout/orgChart1"/>
    <dgm:cxn modelId="{AF91D73C-938C-FA44-A44D-13911292165F}" type="presParOf" srcId="{CA84CD2E-3EC4-1343-993D-F492562FB8FF}" destId="{5FA7AAEC-DAF0-D24F-B28A-8646FF2D9772}" srcOrd="0" destOrd="0" presId="urn:microsoft.com/office/officeart/2005/8/layout/orgChart1"/>
    <dgm:cxn modelId="{7B7F890B-7A93-E149-B71F-3A81AA72CA06}" type="presParOf" srcId="{5FA7AAEC-DAF0-D24F-B28A-8646FF2D9772}" destId="{9BE4CC04-FF7B-A748-A948-A530C933B128}" srcOrd="0" destOrd="0" presId="urn:microsoft.com/office/officeart/2005/8/layout/orgChart1"/>
    <dgm:cxn modelId="{43228CB8-1A76-F142-BE4E-AB92C547513B}" type="presParOf" srcId="{5FA7AAEC-DAF0-D24F-B28A-8646FF2D9772}" destId="{58199724-ED19-7940-A0B1-464DFFA5103B}" srcOrd="1" destOrd="0" presId="urn:microsoft.com/office/officeart/2005/8/layout/orgChart1"/>
    <dgm:cxn modelId="{307D48D3-CED9-3A44-BE56-29F8919F4110}" type="presParOf" srcId="{CA84CD2E-3EC4-1343-993D-F492562FB8FF}" destId="{8412AA58-F319-924C-A203-2D7F4CDADC5E}" srcOrd="1" destOrd="0" presId="urn:microsoft.com/office/officeart/2005/8/layout/orgChart1"/>
    <dgm:cxn modelId="{8733B944-3AE4-DD4F-AC8F-5DB9E1491998}" type="presParOf" srcId="{CA84CD2E-3EC4-1343-993D-F492562FB8FF}" destId="{6FAA0DDB-B193-A24D-8DE1-0EABF5CD5464}" srcOrd="2" destOrd="0" presId="urn:microsoft.com/office/officeart/2005/8/layout/orgChart1"/>
    <dgm:cxn modelId="{B4B11FA3-2685-0C4C-B469-E7191D755AA1}" type="presParOf" srcId="{ECDC9A6A-8640-8D4E-8ECA-4D20C3BC1F96}" destId="{96E9D199-C02B-FE46-8700-C060072CDCEF}" srcOrd="2" destOrd="0" presId="urn:microsoft.com/office/officeart/2005/8/layout/orgChart1"/>
    <dgm:cxn modelId="{A38F0DBA-AF9A-1A45-9E76-0C2D5ACD4DE8}" type="presParOf" srcId="{ECDC9A6A-8640-8D4E-8ECA-4D20C3BC1F96}" destId="{BBB2EA69-8735-564C-B466-1E7F31A00320}" srcOrd="3" destOrd="0" presId="urn:microsoft.com/office/officeart/2005/8/layout/orgChart1"/>
    <dgm:cxn modelId="{6E5EF8B9-A0B0-2545-A6B4-F85119824646}" type="presParOf" srcId="{BBB2EA69-8735-564C-B466-1E7F31A00320}" destId="{FACD5E9F-249E-A044-8AB1-7D0010DEDEC8}" srcOrd="0" destOrd="0" presId="urn:microsoft.com/office/officeart/2005/8/layout/orgChart1"/>
    <dgm:cxn modelId="{7421C90F-7AE9-5342-AE6F-C33CE094E665}" type="presParOf" srcId="{FACD5E9F-249E-A044-8AB1-7D0010DEDEC8}" destId="{A5F4DBFF-B532-5B4E-BEAE-E9E34C58B0BC}" srcOrd="0" destOrd="0" presId="urn:microsoft.com/office/officeart/2005/8/layout/orgChart1"/>
    <dgm:cxn modelId="{FA6CB78A-857A-F647-B45C-3023057209F0}" type="presParOf" srcId="{FACD5E9F-249E-A044-8AB1-7D0010DEDEC8}" destId="{7CDAC7E2-40B8-E044-86D1-C5A2AB9617A7}" srcOrd="1" destOrd="0" presId="urn:microsoft.com/office/officeart/2005/8/layout/orgChart1"/>
    <dgm:cxn modelId="{9067DAF1-2A59-F54B-B3DF-4FA18A1529CF}" type="presParOf" srcId="{BBB2EA69-8735-564C-B466-1E7F31A00320}" destId="{42F1607D-F36C-3748-AA60-253F34A0E3E3}" srcOrd="1" destOrd="0" presId="urn:microsoft.com/office/officeart/2005/8/layout/orgChart1"/>
    <dgm:cxn modelId="{A787D317-CB5B-C043-93E5-0C1B320B0F72}" type="presParOf" srcId="{BBB2EA69-8735-564C-B466-1E7F31A00320}" destId="{79D24533-6018-C44A-8839-982D244902DD}" srcOrd="2" destOrd="0" presId="urn:microsoft.com/office/officeart/2005/8/layout/orgChart1"/>
    <dgm:cxn modelId="{277E7B3B-BAA7-F54B-84F2-54E02FF93D2E}" type="presParOf" srcId="{ECDC9A6A-8640-8D4E-8ECA-4D20C3BC1F96}" destId="{728E6CAD-F6A9-AC4E-ABF6-0B3D1C707506}" srcOrd="4" destOrd="0" presId="urn:microsoft.com/office/officeart/2005/8/layout/orgChart1"/>
    <dgm:cxn modelId="{02F5E19A-AC3E-354A-BD79-D4DD4A4341A9}" type="presParOf" srcId="{ECDC9A6A-8640-8D4E-8ECA-4D20C3BC1F96}" destId="{00A47797-10C1-B043-A395-01C72F5CC41E}" srcOrd="5" destOrd="0" presId="urn:microsoft.com/office/officeart/2005/8/layout/orgChart1"/>
    <dgm:cxn modelId="{3D7B3BAF-5DE7-CD45-9F0B-FB4EC27C12AD}" type="presParOf" srcId="{00A47797-10C1-B043-A395-01C72F5CC41E}" destId="{14222F84-9974-9144-A009-4D5715DB69B0}" srcOrd="0" destOrd="0" presId="urn:microsoft.com/office/officeart/2005/8/layout/orgChart1"/>
    <dgm:cxn modelId="{84E2EEA4-83DF-C049-AE1C-1FAC59BBAFD3}" type="presParOf" srcId="{14222F84-9974-9144-A009-4D5715DB69B0}" destId="{2B2DC2DF-3F55-BE41-9A55-02C7BB3F6DAB}" srcOrd="0" destOrd="0" presId="urn:microsoft.com/office/officeart/2005/8/layout/orgChart1"/>
    <dgm:cxn modelId="{618C4983-01BC-5C44-B73E-77DAFC95EC2D}" type="presParOf" srcId="{14222F84-9974-9144-A009-4D5715DB69B0}" destId="{CF8E7068-BA6D-394E-B61D-168BEAF4ACFE}" srcOrd="1" destOrd="0" presId="urn:microsoft.com/office/officeart/2005/8/layout/orgChart1"/>
    <dgm:cxn modelId="{E57689CC-8F50-854A-932B-0A05017B63F3}" type="presParOf" srcId="{00A47797-10C1-B043-A395-01C72F5CC41E}" destId="{0A22CD91-F78C-3942-ABA7-4C4FD22E2AE4}" srcOrd="1" destOrd="0" presId="urn:microsoft.com/office/officeart/2005/8/layout/orgChart1"/>
    <dgm:cxn modelId="{B6E4109C-74E6-144F-9BE2-CA3665C02ABB}" type="presParOf" srcId="{00A47797-10C1-B043-A395-01C72F5CC41E}" destId="{503697DE-B4D5-9F40-BB0C-6693DF71FD5C}" srcOrd="2" destOrd="0" presId="urn:microsoft.com/office/officeart/2005/8/layout/orgChart1"/>
    <dgm:cxn modelId="{EBF44272-F2B7-C24E-8C34-15217034499B}" type="presParOf" srcId="{2D456CF3-50B5-2249-BC3D-7D67F428701E}" destId="{E2592081-B82E-A34B-97CA-D6F8EAFA693F}" srcOrd="2" destOrd="0" presId="urn:microsoft.com/office/officeart/2005/8/layout/orgChart1"/>
    <dgm:cxn modelId="{650B4DCF-D5E2-4554-B8A5-27C00F0CDFE3}" type="presParOf" srcId="{795C540D-62E6-D74B-A585-F9CCB2D49ED1}" destId="{C7FA87E4-C738-481A-81DB-69985D5B722B}" srcOrd="2" destOrd="0" presId="urn:microsoft.com/office/officeart/2005/8/layout/orgChart1"/>
    <dgm:cxn modelId="{BB4247CC-300E-44EA-997F-8734A8E115CF}" type="presParOf" srcId="{795C540D-62E6-D74B-A585-F9CCB2D49ED1}" destId="{914518CB-0AF8-4CEA-BF8B-AC60AA59C9E3}" srcOrd="3" destOrd="0" presId="urn:microsoft.com/office/officeart/2005/8/layout/orgChart1"/>
    <dgm:cxn modelId="{C5CD075E-08FA-4F0F-9774-841344090E60}" type="presParOf" srcId="{914518CB-0AF8-4CEA-BF8B-AC60AA59C9E3}" destId="{92718712-4A62-41D5-BAD3-64BF3E5A378C}" srcOrd="0" destOrd="0" presId="urn:microsoft.com/office/officeart/2005/8/layout/orgChart1"/>
    <dgm:cxn modelId="{7F55AACE-D5E1-43F9-98D4-5E0DB03F8B72}" type="presParOf" srcId="{92718712-4A62-41D5-BAD3-64BF3E5A378C}" destId="{2AC6AFF1-941A-485C-81ED-A64F52D02849}" srcOrd="0" destOrd="0" presId="urn:microsoft.com/office/officeart/2005/8/layout/orgChart1"/>
    <dgm:cxn modelId="{C5884287-DC79-4BE7-857C-6E0095B9BC61}" type="presParOf" srcId="{92718712-4A62-41D5-BAD3-64BF3E5A378C}" destId="{474EF4C1-0C2D-49D4-AE2C-425A62A153D6}" srcOrd="1" destOrd="0" presId="urn:microsoft.com/office/officeart/2005/8/layout/orgChart1"/>
    <dgm:cxn modelId="{B2209EA5-927E-4AD2-9A68-5B546763AA98}" type="presParOf" srcId="{914518CB-0AF8-4CEA-BF8B-AC60AA59C9E3}" destId="{09889485-50A2-4B2F-96C3-F0BE9C815848}" srcOrd="1" destOrd="0" presId="urn:microsoft.com/office/officeart/2005/8/layout/orgChart1"/>
    <dgm:cxn modelId="{4A75841A-35CA-406B-926A-DAEC92BD28CE}" type="presParOf" srcId="{09889485-50A2-4B2F-96C3-F0BE9C815848}" destId="{83102ABA-CCF2-47F7-AB41-3EE991C6F1C2}" srcOrd="0" destOrd="0" presId="urn:microsoft.com/office/officeart/2005/8/layout/orgChart1"/>
    <dgm:cxn modelId="{8022ED2B-01E6-4158-81F7-6D4D4C426068}" type="presParOf" srcId="{09889485-50A2-4B2F-96C3-F0BE9C815848}" destId="{4A3A8501-C5DD-4EB7-9449-01FC7E7C614F}" srcOrd="1" destOrd="0" presId="urn:microsoft.com/office/officeart/2005/8/layout/orgChart1"/>
    <dgm:cxn modelId="{E6FCAA36-6E30-4FFE-9529-E6063B925AB3}" type="presParOf" srcId="{4A3A8501-C5DD-4EB7-9449-01FC7E7C614F}" destId="{E8F76787-29A8-4F71-9BF1-99EE934742BA}" srcOrd="0" destOrd="0" presId="urn:microsoft.com/office/officeart/2005/8/layout/orgChart1"/>
    <dgm:cxn modelId="{01A6A730-1A4B-483F-A8CF-FFC5B94B1D23}" type="presParOf" srcId="{E8F76787-29A8-4F71-9BF1-99EE934742BA}" destId="{0E0415F5-1888-403F-A30A-477229167A63}" srcOrd="0" destOrd="0" presId="urn:microsoft.com/office/officeart/2005/8/layout/orgChart1"/>
    <dgm:cxn modelId="{13660B5C-C008-4DC1-9E76-11A77E0F1E15}" type="presParOf" srcId="{E8F76787-29A8-4F71-9BF1-99EE934742BA}" destId="{2CA70B47-0B68-40B1-AE2F-3746C2C93021}" srcOrd="1" destOrd="0" presId="urn:microsoft.com/office/officeart/2005/8/layout/orgChart1"/>
    <dgm:cxn modelId="{1EB85F95-EB41-47D4-AEDF-6926FAF0043D}" type="presParOf" srcId="{4A3A8501-C5DD-4EB7-9449-01FC7E7C614F}" destId="{F72FCF15-6462-4B40-A109-5ED0CBDA8E4A}" srcOrd="1" destOrd="0" presId="urn:microsoft.com/office/officeart/2005/8/layout/orgChart1"/>
    <dgm:cxn modelId="{CCDE69ED-30E6-42DB-9E82-0E9BF3E0B9BC}" type="presParOf" srcId="{4A3A8501-C5DD-4EB7-9449-01FC7E7C614F}" destId="{9AF7F9AC-9DC8-4D28-86E5-C31D5EB87672}" srcOrd="2" destOrd="0" presId="urn:microsoft.com/office/officeart/2005/8/layout/orgChart1"/>
    <dgm:cxn modelId="{346522CA-A4A5-4803-A208-34779DBA27AD}" type="presParOf" srcId="{09889485-50A2-4B2F-96C3-F0BE9C815848}" destId="{1F528D97-F5E3-4886-B4A8-EB1DEAF75819}" srcOrd="2" destOrd="0" presId="urn:microsoft.com/office/officeart/2005/8/layout/orgChart1"/>
    <dgm:cxn modelId="{5080292D-762F-4CB5-AE2B-C44D41689DD8}" type="presParOf" srcId="{09889485-50A2-4B2F-96C3-F0BE9C815848}" destId="{7C692226-9CC2-4AC6-BF35-AE733C08C7B8}" srcOrd="3" destOrd="0" presId="urn:microsoft.com/office/officeart/2005/8/layout/orgChart1"/>
    <dgm:cxn modelId="{826FF7EA-1BF0-472B-AA0D-E15A51C788E1}" type="presParOf" srcId="{7C692226-9CC2-4AC6-BF35-AE733C08C7B8}" destId="{1743114E-A423-4BA9-96EC-F798BEE5AC9D}" srcOrd="0" destOrd="0" presId="urn:microsoft.com/office/officeart/2005/8/layout/orgChart1"/>
    <dgm:cxn modelId="{00068BF0-55FE-4ED6-BE2D-F1BE9CD32BB8}" type="presParOf" srcId="{1743114E-A423-4BA9-96EC-F798BEE5AC9D}" destId="{384DC739-CE3D-4BB2-AE2C-E7DC631F8666}" srcOrd="0" destOrd="0" presId="urn:microsoft.com/office/officeart/2005/8/layout/orgChart1"/>
    <dgm:cxn modelId="{89FEEEC5-D938-494A-8B76-C44D151CB5F9}" type="presParOf" srcId="{1743114E-A423-4BA9-96EC-F798BEE5AC9D}" destId="{5EDDA2DB-030A-4222-B7A1-707B852EE6D8}" srcOrd="1" destOrd="0" presId="urn:microsoft.com/office/officeart/2005/8/layout/orgChart1"/>
    <dgm:cxn modelId="{87B76216-B4C8-46AC-A43B-04BD32C947B3}" type="presParOf" srcId="{7C692226-9CC2-4AC6-BF35-AE733C08C7B8}" destId="{8FA9A7B5-8871-4B5E-BA71-2CA4D5F3C77F}" srcOrd="1" destOrd="0" presId="urn:microsoft.com/office/officeart/2005/8/layout/orgChart1"/>
    <dgm:cxn modelId="{32C45209-9ACE-424E-8B13-2EE197827A7B}" type="presParOf" srcId="{7C692226-9CC2-4AC6-BF35-AE733C08C7B8}" destId="{D7478595-21A9-4FC6-8C4E-71D9A60BE1BD}" srcOrd="2" destOrd="0" presId="urn:microsoft.com/office/officeart/2005/8/layout/orgChart1"/>
    <dgm:cxn modelId="{F6B4B8BE-E523-488F-B7ED-CFAFF66EE886}" type="presParOf" srcId="{09889485-50A2-4B2F-96C3-F0BE9C815848}" destId="{239764D4-6F84-4FF2-8059-26E8B73A7ECE}" srcOrd="4" destOrd="0" presId="urn:microsoft.com/office/officeart/2005/8/layout/orgChart1"/>
    <dgm:cxn modelId="{16C3A3F2-5285-463F-908C-421EEAF2FB66}" type="presParOf" srcId="{09889485-50A2-4B2F-96C3-F0BE9C815848}" destId="{3DAFC594-27C4-4D73-A9E8-C9A8BFEE9812}" srcOrd="5" destOrd="0" presId="urn:microsoft.com/office/officeart/2005/8/layout/orgChart1"/>
    <dgm:cxn modelId="{4AC78B24-93C3-44C0-87C0-11270C67B92F}" type="presParOf" srcId="{3DAFC594-27C4-4D73-A9E8-C9A8BFEE9812}" destId="{B5D71790-CBFC-4C88-8352-7EABBCAD77EF}" srcOrd="0" destOrd="0" presId="urn:microsoft.com/office/officeart/2005/8/layout/orgChart1"/>
    <dgm:cxn modelId="{4FCCE4F2-D4EE-4D3E-857E-163A27C048D5}" type="presParOf" srcId="{B5D71790-CBFC-4C88-8352-7EABBCAD77EF}" destId="{7EAAE061-7AA9-4D14-8750-FD39214D8ECB}" srcOrd="0" destOrd="0" presId="urn:microsoft.com/office/officeart/2005/8/layout/orgChart1"/>
    <dgm:cxn modelId="{D12431A3-FDD6-4524-94C9-0759E90580E0}" type="presParOf" srcId="{B5D71790-CBFC-4C88-8352-7EABBCAD77EF}" destId="{C3D4DC6F-18DD-48FC-A11B-E52CF53F2F45}" srcOrd="1" destOrd="0" presId="urn:microsoft.com/office/officeart/2005/8/layout/orgChart1"/>
    <dgm:cxn modelId="{CC507D0E-96F4-45C3-AA6D-229682ED4FED}" type="presParOf" srcId="{3DAFC594-27C4-4D73-A9E8-C9A8BFEE9812}" destId="{E779C571-15B7-4CA0-8628-10FA200782C5}" srcOrd="1" destOrd="0" presId="urn:microsoft.com/office/officeart/2005/8/layout/orgChart1"/>
    <dgm:cxn modelId="{A46C1658-E65F-477C-97D0-F027FF512525}" type="presParOf" srcId="{E779C571-15B7-4CA0-8628-10FA200782C5}" destId="{890CF023-8FA3-4C78-9B86-F02BE9176C3D}" srcOrd="0" destOrd="0" presId="urn:microsoft.com/office/officeart/2005/8/layout/orgChart1"/>
    <dgm:cxn modelId="{517F8FE4-7CA4-4BBF-9687-B08C367557BC}" type="presParOf" srcId="{E779C571-15B7-4CA0-8628-10FA200782C5}" destId="{5085D89F-0B8F-45AF-B24D-7EEA0B0929FA}" srcOrd="1" destOrd="0" presId="urn:microsoft.com/office/officeart/2005/8/layout/orgChart1"/>
    <dgm:cxn modelId="{EEF4622C-EE85-494B-8077-4235F1FD56AD}" type="presParOf" srcId="{5085D89F-0B8F-45AF-B24D-7EEA0B0929FA}" destId="{3D28671D-83BB-4D71-9988-38E5A5A60978}" srcOrd="0" destOrd="0" presId="urn:microsoft.com/office/officeart/2005/8/layout/orgChart1"/>
    <dgm:cxn modelId="{659F4A2B-5D8B-4937-920F-61C034F4EBFB}" type="presParOf" srcId="{3D28671D-83BB-4D71-9988-38E5A5A60978}" destId="{54C9B0D0-A269-48F6-B2C9-1138F4455900}" srcOrd="0" destOrd="0" presId="urn:microsoft.com/office/officeart/2005/8/layout/orgChart1"/>
    <dgm:cxn modelId="{2E49D19C-1177-4C6D-B81F-8123EC1702A8}" type="presParOf" srcId="{3D28671D-83BB-4D71-9988-38E5A5A60978}" destId="{43C00476-650F-4085-A4E6-7F51C8BEC78E}" srcOrd="1" destOrd="0" presId="urn:microsoft.com/office/officeart/2005/8/layout/orgChart1"/>
    <dgm:cxn modelId="{59B5D257-05C9-4E52-80A9-04BF95CFEBDB}" type="presParOf" srcId="{5085D89F-0B8F-45AF-B24D-7EEA0B0929FA}" destId="{1A79EE7F-D84A-48A2-9DE9-384DEC9A27B3}" srcOrd="1" destOrd="0" presId="urn:microsoft.com/office/officeart/2005/8/layout/orgChart1"/>
    <dgm:cxn modelId="{BC177674-5EF6-47D3-94ED-22C02A1E0BFF}" type="presParOf" srcId="{5085D89F-0B8F-45AF-B24D-7EEA0B0929FA}" destId="{E524622D-7B8D-49EA-ACB9-EAC4B6A57106}" srcOrd="2" destOrd="0" presId="urn:microsoft.com/office/officeart/2005/8/layout/orgChart1"/>
    <dgm:cxn modelId="{54808557-26EA-41EA-BEFF-A71CF0FAC8DE}" type="presParOf" srcId="{3DAFC594-27C4-4D73-A9E8-C9A8BFEE9812}" destId="{0041C0D2-9FDB-4F72-8855-9747A64730EA}" srcOrd="2" destOrd="0" presId="urn:microsoft.com/office/officeart/2005/8/layout/orgChart1"/>
    <dgm:cxn modelId="{9675C315-66DF-48B8-A238-03C7137410CD}" type="presParOf" srcId="{914518CB-0AF8-4CEA-BF8B-AC60AA59C9E3}" destId="{60927488-53BF-4D66-AC43-8F1DEDD1E996}" srcOrd="2" destOrd="0" presId="urn:microsoft.com/office/officeart/2005/8/layout/orgChart1"/>
    <dgm:cxn modelId="{67E8D5DF-4DC6-471C-9EBC-0B9DD2D731A0}" type="presParOf" srcId="{795C540D-62E6-D74B-A585-F9CCB2D49ED1}" destId="{3B7AFFE8-B486-4752-92E1-E6482F89B632}" srcOrd="4" destOrd="0" presId="urn:microsoft.com/office/officeart/2005/8/layout/orgChart1"/>
    <dgm:cxn modelId="{002B4834-6B66-4CC9-9175-FCB179FFD26D}" type="presParOf" srcId="{795C540D-62E6-D74B-A585-F9CCB2D49ED1}" destId="{6C96512E-9124-4A67-A33B-5B71EDB54851}" srcOrd="5" destOrd="0" presId="urn:microsoft.com/office/officeart/2005/8/layout/orgChart1"/>
    <dgm:cxn modelId="{CC115D57-8FA4-4427-9617-D6FC361EBADA}" type="presParOf" srcId="{6C96512E-9124-4A67-A33B-5B71EDB54851}" destId="{AB54B584-E070-4678-9F12-F0362E371B45}" srcOrd="0" destOrd="0" presId="urn:microsoft.com/office/officeart/2005/8/layout/orgChart1"/>
    <dgm:cxn modelId="{E8D1418C-08E0-4CD1-AE15-4DFD338189DB}" type="presParOf" srcId="{AB54B584-E070-4678-9F12-F0362E371B45}" destId="{193DAF9D-26E3-4735-9960-B99BC7AAC7D1}" srcOrd="0" destOrd="0" presId="urn:microsoft.com/office/officeart/2005/8/layout/orgChart1"/>
    <dgm:cxn modelId="{9FAF6393-A0CE-424B-B9CB-EE9A64748F54}" type="presParOf" srcId="{AB54B584-E070-4678-9F12-F0362E371B45}" destId="{75E68786-71FF-4806-8C2A-784CF2341040}" srcOrd="1" destOrd="0" presId="urn:microsoft.com/office/officeart/2005/8/layout/orgChart1"/>
    <dgm:cxn modelId="{26072CFC-AC3A-44A3-BB0D-15AA448DB4D5}" type="presParOf" srcId="{6C96512E-9124-4A67-A33B-5B71EDB54851}" destId="{936B2D38-D3C7-4115-AE99-09EAE8E00CFA}" srcOrd="1" destOrd="0" presId="urn:microsoft.com/office/officeart/2005/8/layout/orgChart1"/>
    <dgm:cxn modelId="{B2230070-FA0E-4AEC-B55F-A896A5A2347D}" type="presParOf" srcId="{936B2D38-D3C7-4115-AE99-09EAE8E00CFA}" destId="{F6596613-2544-4230-A78B-02CD27D4E46F}" srcOrd="0" destOrd="0" presId="urn:microsoft.com/office/officeart/2005/8/layout/orgChart1"/>
    <dgm:cxn modelId="{9A30856D-1AC9-437D-A42F-6F07BF015ABC}" type="presParOf" srcId="{936B2D38-D3C7-4115-AE99-09EAE8E00CFA}" destId="{DAB8565A-8B51-4BD3-A9F2-7B7F81441FE7}" srcOrd="1" destOrd="0" presId="urn:microsoft.com/office/officeart/2005/8/layout/orgChart1"/>
    <dgm:cxn modelId="{9923FEC2-8149-487E-9A89-2A8EEF3733CB}" type="presParOf" srcId="{DAB8565A-8B51-4BD3-A9F2-7B7F81441FE7}" destId="{AE2D6C63-2CF0-44DC-9892-0D42005FC7DC}" srcOrd="0" destOrd="0" presId="urn:microsoft.com/office/officeart/2005/8/layout/orgChart1"/>
    <dgm:cxn modelId="{3A31634F-CD7C-4FC9-BAFC-1C24727240AF}" type="presParOf" srcId="{AE2D6C63-2CF0-44DC-9892-0D42005FC7DC}" destId="{6FE0E877-A263-4947-BC3D-D18AC083D843}" srcOrd="0" destOrd="0" presId="urn:microsoft.com/office/officeart/2005/8/layout/orgChart1"/>
    <dgm:cxn modelId="{81DF94E5-8C77-4702-A8A6-8362F9955549}" type="presParOf" srcId="{AE2D6C63-2CF0-44DC-9892-0D42005FC7DC}" destId="{683794E9-F78B-4F2A-B3AD-A6BB38D67AAF}" srcOrd="1" destOrd="0" presId="urn:microsoft.com/office/officeart/2005/8/layout/orgChart1"/>
    <dgm:cxn modelId="{323BA25F-B84A-4B98-8FDF-A879689E611C}" type="presParOf" srcId="{DAB8565A-8B51-4BD3-A9F2-7B7F81441FE7}" destId="{F8E33F94-4F49-4A36-8DD7-77CC3D36761B}" srcOrd="1" destOrd="0" presId="urn:microsoft.com/office/officeart/2005/8/layout/orgChart1"/>
    <dgm:cxn modelId="{551473F1-BD83-41ED-AFA6-252751DC3189}" type="presParOf" srcId="{F8E33F94-4F49-4A36-8DD7-77CC3D36761B}" destId="{2837C471-592C-465F-8095-CCA8A722FC73}" srcOrd="0" destOrd="0" presId="urn:microsoft.com/office/officeart/2005/8/layout/orgChart1"/>
    <dgm:cxn modelId="{65F2C154-EC37-4BD4-B140-965F5695F32A}" type="presParOf" srcId="{F8E33F94-4F49-4A36-8DD7-77CC3D36761B}" destId="{25291C5C-9006-4F60-B7BF-21B67DBC5ABE}" srcOrd="1" destOrd="0" presId="urn:microsoft.com/office/officeart/2005/8/layout/orgChart1"/>
    <dgm:cxn modelId="{2E2ADF4F-453C-4F65-BECC-9DD744EF237E}" type="presParOf" srcId="{25291C5C-9006-4F60-B7BF-21B67DBC5ABE}" destId="{5B20BC74-5E22-4C01-B186-A3BD974ECF42}" srcOrd="0" destOrd="0" presId="urn:microsoft.com/office/officeart/2005/8/layout/orgChart1"/>
    <dgm:cxn modelId="{8AA7F23A-4CF4-4410-BEF0-07B1CF220563}" type="presParOf" srcId="{5B20BC74-5E22-4C01-B186-A3BD974ECF42}" destId="{43E346AB-463B-406A-999C-22AAFA0F5915}" srcOrd="0" destOrd="0" presId="urn:microsoft.com/office/officeart/2005/8/layout/orgChart1"/>
    <dgm:cxn modelId="{87D6C9E2-5534-4250-80F0-3DD99BCF54C2}" type="presParOf" srcId="{5B20BC74-5E22-4C01-B186-A3BD974ECF42}" destId="{0C48916B-7113-4B33-8293-8F33AE024553}" srcOrd="1" destOrd="0" presId="urn:microsoft.com/office/officeart/2005/8/layout/orgChart1"/>
    <dgm:cxn modelId="{3015B800-F8FA-4BEE-B754-A6EA475B3730}" type="presParOf" srcId="{25291C5C-9006-4F60-B7BF-21B67DBC5ABE}" destId="{69CF0FB1-2233-4E9D-A6A9-7C4EC1FDBA5E}" srcOrd="1" destOrd="0" presId="urn:microsoft.com/office/officeart/2005/8/layout/orgChart1"/>
    <dgm:cxn modelId="{92F31849-4C51-40F7-8393-5045E9ED9667}" type="presParOf" srcId="{69CF0FB1-2233-4E9D-A6A9-7C4EC1FDBA5E}" destId="{DF7AD3B1-43E4-44A8-83BE-CB17F5B057E6}" srcOrd="0" destOrd="0" presId="urn:microsoft.com/office/officeart/2005/8/layout/orgChart1"/>
    <dgm:cxn modelId="{A0E9CF5A-A449-4921-9224-93C953DE496D}" type="presParOf" srcId="{69CF0FB1-2233-4E9D-A6A9-7C4EC1FDBA5E}" destId="{180073AD-92F3-4A10-8514-9223B261E1F8}" srcOrd="1" destOrd="0" presId="urn:microsoft.com/office/officeart/2005/8/layout/orgChart1"/>
    <dgm:cxn modelId="{30703A9C-C688-4CE4-BA41-6243B44E746B}" type="presParOf" srcId="{180073AD-92F3-4A10-8514-9223B261E1F8}" destId="{121696CE-8AEE-4464-8E81-F2B677606719}" srcOrd="0" destOrd="0" presId="urn:microsoft.com/office/officeart/2005/8/layout/orgChart1"/>
    <dgm:cxn modelId="{50F36B8E-0612-4F42-BA84-8FBE93780AF8}" type="presParOf" srcId="{121696CE-8AEE-4464-8E81-F2B677606719}" destId="{C495D775-B16A-4514-93A2-DE3D4B48E81F}" srcOrd="0" destOrd="0" presId="urn:microsoft.com/office/officeart/2005/8/layout/orgChart1"/>
    <dgm:cxn modelId="{9EEEBCA6-76A7-495F-A864-25A15950FAE0}" type="presParOf" srcId="{121696CE-8AEE-4464-8E81-F2B677606719}" destId="{1292427A-BD1B-4485-91A7-EF59FAECA8FE}" srcOrd="1" destOrd="0" presId="urn:microsoft.com/office/officeart/2005/8/layout/orgChart1"/>
    <dgm:cxn modelId="{675A5F3A-B705-4786-A05C-6C2EAC2693D8}" type="presParOf" srcId="{180073AD-92F3-4A10-8514-9223B261E1F8}" destId="{D629E550-99CD-450D-BAA3-CA315AE51CF4}" srcOrd="1" destOrd="0" presId="urn:microsoft.com/office/officeart/2005/8/layout/orgChart1"/>
    <dgm:cxn modelId="{B09C4424-77F8-4B12-9C51-3715FA90870B}" type="presParOf" srcId="{180073AD-92F3-4A10-8514-9223B261E1F8}" destId="{9049EAF2-504F-47B3-8983-707249AB66C0}" srcOrd="2" destOrd="0" presId="urn:microsoft.com/office/officeart/2005/8/layout/orgChart1"/>
    <dgm:cxn modelId="{CC26F0C3-ECB4-40FE-A07F-B326241A7FEF}" type="presParOf" srcId="{25291C5C-9006-4F60-B7BF-21B67DBC5ABE}" destId="{8E78F2FE-067B-40EB-BDE2-4F43B37D9EAB}" srcOrd="2" destOrd="0" presId="urn:microsoft.com/office/officeart/2005/8/layout/orgChart1"/>
    <dgm:cxn modelId="{F61BCBD3-F9F1-4DC1-90E4-09311030D7B6}" type="presParOf" srcId="{DAB8565A-8B51-4BD3-A9F2-7B7F81441FE7}" destId="{1892F40B-B5B9-4697-8557-23112D08ADD3}" srcOrd="2" destOrd="0" presId="urn:microsoft.com/office/officeart/2005/8/layout/orgChart1"/>
    <dgm:cxn modelId="{E22F02EB-B50B-4E69-9B5A-1A1B5644C443}" type="presParOf" srcId="{936B2D38-D3C7-4115-AE99-09EAE8E00CFA}" destId="{D865B015-6ECE-41D7-BA16-6705B7460FB8}" srcOrd="2" destOrd="0" presId="urn:microsoft.com/office/officeart/2005/8/layout/orgChart1"/>
    <dgm:cxn modelId="{FF377FE0-A769-43E2-B083-97DBC495D3D3}" type="presParOf" srcId="{936B2D38-D3C7-4115-AE99-09EAE8E00CFA}" destId="{B1D7B08A-37F6-458F-B4B2-401E347E1133}" srcOrd="3" destOrd="0" presId="urn:microsoft.com/office/officeart/2005/8/layout/orgChart1"/>
    <dgm:cxn modelId="{79F22E7D-ADC2-4954-8AF8-CE1962BCF316}" type="presParOf" srcId="{B1D7B08A-37F6-458F-B4B2-401E347E1133}" destId="{E0ADD6E0-5930-4DBE-AF28-28115E17D42A}" srcOrd="0" destOrd="0" presId="urn:microsoft.com/office/officeart/2005/8/layout/orgChart1"/>
    <dgm:cxn modelId="{3D7962AF-8B3D-4BC2-BD38-87B03390B4F3}" type="presParOf" srcId="{E0ADD6E0-5930-4DBE-AF28-28115E17D42A}" destId="{7BF117E5-A434-46B6-8C86-1DFC817C23E1}" srcOrd="0" destOrd="0" presId="urn:microsoft.com/office/officeart/2005/8/layout/orgChart1"/>
    <dgm:cxn modelId="{F967EE6F-01D7-4983-B6C2-AF0E5830F91E}" type="presParOf" srcId="{E0ADD6E0-5930-4DBE-AF28-28115E17D42A}" destId="{D7FC6128-30A0-497F-820B-A4A00AB748D7}" srcOrd="1" destOrd="0" presId="urn:microsoft.com/office/officeart/2005/8/layout/orgChart1"/>
    <dgm:cxn modelId="{CB3FABE8-065C-4B06-A8C4-C2CFA3B66501}" type="presParOf" srcId="{B1D7B08A-37F6-458F-B4B2-401E347E1133}" destId="{6BCB3204-AA21-4428-876A-836D59644AC4}" srcOrd="1" destOrd="0" presId="urn:microsoft.com/office/officeart/2005/8/layout/orgChart1"/>
    <dgm:cxn modelId="{DA41CEA7-90C3-4EDC-A336-484480361452}" type="presParOf" srcId="{B1D7B08A-37F6-458F-B4B2-401E347E1133}" destId="{8EFB519A-6740-4393-8A82-8129AC4D2EEB}" srcOrd="2" destOrd="0" presId="urn:microsoft.com/office/officeart/2005/8/layout/orgChart1"/>
    <dgm:cxn modelId="{849AB5FC-45E8-4676-8660-6799C5EF52A9}" type="presParOf" srcId="{6C96512E-9124-4A67-A33B-5B71EDB54851}" destId="{38A656D8-6957-4100-A136-0D0F138947B2}" srcOrd="2" destOrd="0" presId="urn:microsoft.com/office/officeart/2005/8/layout/orgChart1"/>
    <dgm:cxn modelId="{51C08DFE-593C-3D44-AB38-C6E26E28E6F6}" type="presParOf" srcId="{795C540D-62E6-D74B-A585-F9CCB2D49ED1}" destId="{E48BBEA1-9A12-0F48-9976-3AC8F1772A94}" srcOrd="6" destOrd="0" presId="urn:microsoft.com/office/officeart/2005/8/layout/orgChart1"/>
    <dgm:cxn modelId="{E31A39AE-0A7B-D64A-A4D5-92D510F3CC1F}" type="presParOf" srcId="{795C540D-62E6-D74B-A585-F9CCB2D49ED1}" destId="{BBE4F3BC-615B-4447-966E-CADABA33DE0C}" srcOrd="7" destOrd="0" presId="urn:microsoft.com/office/officeart/2005/8/layout/orgChart1"/>
    <dgm:cxn modelId="{0F4ACD78-4A0A-6243-B2B8-4B2F8584036E}" type="presParOf" srcId="{BBE4F3BC-615B-4447-966E-CADABA33DE0C}" destId="{1C6FC210-8D7C-0148-92BA-A7C5B5E79218}" srcOrd="0" destOrd="0" presId="urn:microsoft.com/office/officeart/2005/8/layout/orgChart1"/>
    <dgm:cxn modelId="{CA6067CE-3FA5-8C4C-8B5A-76FD24582F4F}" type="presParOf" srcId="{1C6FC210-8D7C-0148-92BA-A7C5B5E79218}" destId="{D5960617-870C-6D42-B536-04934210FDA5}" srcOrd="0" destOrd="0" presId="urn:microsoft.com/office/officeart/2005/8/layout/orgChart1"/>
    <dgm:cxn modelId="{8CB8D306-552F-6442-A4A2-1009F21189FE}" type="presParOf" srcId="{1C6FC210-8D7C-0148-92BA-A7C5B5E79218}" destId="{1A7F1C08-71B3-3746-849F-FFCB90115888}" srcOrd="1" destOrd="0" presId="urn:microsoft.com/office/officeart/2005/8/layout/orgChart1"/>
    <dgm:cxn modelId="{6C8EEE0E-127D-ED48-898C-F2EBDBA47A4A}" type="presParOf" srcId="{BBE4F3BC-615B-4447-966E-CADABA33DE0C}" destId="{ACD8932C-2537-7641-B3B9-BD9F21C19E11}" srcOrd="1" destOrd="0" presId="urn:microsoft.com/office/officeart/2005/8/layout/orgChart1"/>
    <dgm:cxn modelId="{0FD8A20F-AC15-44DF-8266-A099F2BF86A9}" type="presParOf" srcId="{ACD8932C-2537-7641-B3B9-BD9F21C19E11}" destId="{8E27E3C5-8213-4419-B60D-6A9BA97D5292}" srcOrd="0" destOrd="0" presId="urn:microsoft.com/office/officeart/2005/8/layout/orgChart1"/>
    <dgm:cxn modelId="{A9F3B3C6-78C6-4BFA-89D3-2600A479E104}" type="presParOf" srcId="{ACD8932C-2537-7641-B3B9-BD9F21C19E11}" destId="{0FCAA27D-D04D-42C8-BC30-55324EAE1897}" srcOrd="1" destOrd="0" presId="urn:microsoft.com/office/officeart/2005/8/layout/orgChart1"/>
    <dgm:cxn modelId="{8B600BA8-8577-433B-9C5B-23C4AA1FF5D3}" type="presParOf" srcId="{0FCAA27D-D04D-42C8-BC30-55324EAE1897}" destId="{6ECE23CD-B919-4414-9BB7-7520288DE60E}" srcOrd="0" destOrd="0" presId="urn:microsoft.com/office/officeart/2005/8/layout/orgChart1"/>
    <dgm:cxn modelId="{AFBBAD47-0438-4870-815D-26DD0F47FA57}" type="presParOf" srcId="{6ECE23CD-B919-4414-9BB7-7520288DE60E}" destId="{1E75DE25-DCEA-49FE-9EEA-0AACBB26D95B}" srcOrd="0" destOrd="0" presId="urn:microsoft.com/office/officeart/2005/8/layout/orgChart1"/>
    <dgm:cxn modelId="{7795195C-CC2B-4B82-8838-24B6A10B278C}" type="presParOf" srcId="{6ECE23CD-B919-4414-9BB7-7520288DE60E}" destId="{C2FACE3E-55A4-4986-A4BF-0826CAEA4FE1}" srcOrd="1" destOrd="0" presId="urn:microsoft.com/office/officeart/2005/8/layout/orgChart1"/>
    <dgm:cxn modelId="{4A716348-A133-45EC-9A5B-8C23042849A8}" type="presParOf" srcId="{0FCAA27D-D04D-42C8-BC30-55324EAE1897}" destId="{C0E0335B-16F4-4CD7-87C3-D13DF2A40012}" srcOrd="1" destOrd="0" presId="urn:microsoft.com/office/officeart/2005/8/layout/orgChart1"/>
    <dgm:cxn modelId="{D8637FA3-34EF-4412-AC77-A9CFB445EF94}" type="presParOf" srcId="{0FCAA27D-D04D-42C8-BC30-55324EAE1897}" destId="{C90BC3FC-D11A-4B18-97E2-EA82F85B7E4F}" srcOrd="2" destOrd="0" presId="urn:microsoft.com/office/officeart/2005/8/layout/orgChart1"/>
    <dgm:cxn modelId="{477C2D19-A6D3-46A9-8BF9-1B0D8D3A52A7}" type="presParOf" srcId="{ACD8932C-2537-7641-B3B9-BD9F21C19E11}" destId="{D89CF93D-6C05-4AB9-A6F6-03D90572ED1C}" srcOrd="2" destOrd="0" presId="urn:microsoft.com/office/officeart/2005/8/layout/orgChart1"/>
    <dgm:cxn modelId="{7339452C-E508-4911-9C33-579AB2D0EF6B}" type="presParOf" srcId="{ACD8932C-2537-7641-B3B9-BD9F21C19E11}" destId="{0DBF06F7-9B61-4F0F-B29C-26D220C499F5}" srcOrd="3" destOrd="0" presId="urn:microsoft.com/office/officeart/2005/8/layout/orgChart1"/>
    <dgm:cxn modelId="{1032AE9D-2AB4-46AB-BFBC-4A6BCF62D809}" type="presParOf" srcId="{0DBF06F7-9B61-4F0F-B29C-26D220C499F5}" destId="{6C33D05E-AD7E-4F14-8B10-EB9F508C39D4}" srcOrd="0" destOrd="0" presId="urn:microsoft.com/office/officeart/2005/8/layout/orgChart1"/>
    <dgm:cxn modelId="{600B229E-4F05-46E9-B528-5784BE908894}" type="presParOf" srcId="{6C33D05E-AD7E-4F14-8B10-EB9F508C39D4}" destId="{B5E841D5-5F21-4145-B5CD-E6785C54237D}" srcOrd="0" destOrd="0" presId="urn:microsoft.com/office/officeart/2005/8/layout/orgChart1"/>
    <dgm:cxn modelId="{0CE5F74F-3EAB-48E3-B711-A254BACBBB95}" type="presParOf" srcId="{6C33D05E-AD7E-4F14-8B10-EB9F508C39D4}" destId="{4AAD0FBE-8908-465F-865F-6A8C41D8FB5D}" srcOrd="1" destOrd="0" presId="urn:microsoft.com/office/officeart/2005/8/layout/orgChart1"/>
    <dgm:cxn modelId="{0A48DDD8-7E14-4E3F-A6B9-59EDE912D2A4}" type="presParOf" srcId="{0DBF06F7-9B61-4F0F-B29C-26D220C499F5}" destId="{428D64C3-2387-4C26-950B-0BB5D5DFFC7C}" srcOrd="1" destOrd="0" presId="urn:microsoft.com/office/officeart/2005/8/layout/orgChart1"/>
    <dgm:cxn modelId="{8BCB6D2D-B28E-4C12-A245-CB5433E2C3BE}" type="presParOf" srcId="{428D64C3-2387-4C26-950B-0BB5D5DFFC7C}" destId="{5AD400A4-5AB3-450A-8431-3567270B4B46}" srcOrd="0" destOrd="0" presId="urn:microsoft.com/office/officeart/2005/8/layout/orgChart1"/>
    <dgm:cxn modelId="{0B6AFB33-FCD7-4895-AC1D-57102E9B7FE4}" type="presParOf" srcId="{428D64C3-2387-4C26-950B-0BB5D5DFFC7C}" destId="{6F05CF8E-920B-4F68-844E-779DBDA4B6C6}" srcOrd="1" destOrd="0" presId="urn:microsoft.com/office/officeart/2005/8/layout/orgChart1"/>
    <dgm:cxn modelId="{D0B53EF7-0972-43DD-9C30-B053A936B0A8}" type="presParOf" srcId="{6F05CF8E-920B-4F68-844E-779DBDA4B6C6}" destId="{E92B4F7E-80C2-4DAE-A246-665D93AE7C68}" srcOrd="0" destOrd="0" presId="urn:microsoft.com/office/officeart/2005/8/layout/orgChart1"/>
    <dgm:cxn modelId="{3A17C890-957C-4217-ACFF-083C08A5D055}" type="presParOf" srcId="{E92B4F7E-80C2-4DAE-A246-665D93AE7C68}" destId="{29C203F4-3D7C-42EC-BA4A-E061CC4402FB}" srcOrd="0" destOrd="0" presId="urn:microsoft.com/office/officeart/2005/8/layout/orgChart1"/>
    <dgm:cxn modelId="{FA0FFCF4-DF6D-4F21-9735-B796EE692734}" type="presParOf" srcId="{E92B4F7E-80C2-4DAE-A246-665D93AE7C68}" destId="{EF2B0123-5916-44F2-8974-0F778DB0971A}" srcOrd="1" destOrd="0" presId="urn:microsoft.com/office/officeart/2005/8/layout/orgChart1"/>
    <dgm:cxn modelId="{D0947B95-F6BA-487C-9875-8E3BA78F3EA9}" type="presParOf" srcId="{6F05CF8E-920B-4F68-844E-779DBDA4B6C6}" destId="{026CD3F3-DBCA-43F5-9BBE-CB6065AB5895}" srcOrd="1" destOrd="0" presId="urn:microsoft.com/office/officeart/2005/8/layout/orgChart1"/>
    <dgm:cxn modelId="{9E77D35A-4D9C-4AFB-85C3-4202E383BDCA}" type="presParOf" srcId="{026CD3F3-DBCA-43F5-9BBE-CB6065AB5895}" destId="{5B94CB40-13F4-464A-AE21-1DA82A576B6C}" srcOrd="0" destOrd="0" presId="urn:microsoft.com/office/officeart/2005/8/layout/orgChart1"/>
    <dgm:cxn modelId="{D91BD7CC-089A-473E-8E3E-C634CE95F124}" type="presParOf" srcId="{026CD3F3-DBCA-43F5-9BBE-CB6065AB5895}" destId="{317D996D-908C-4B56-A536-E5E3B37ABB3B}" srcOrd="1" destOrd="0" presId="urn:microsoft.com/office/officeart/2005/8/layout/orgChart1"/>
    <dgm:cxn modelId="{E065675F-651B-4A3D-A8BC-98C5BC107AEC}" type="presParOf" srcId="{317D996D-908C-4B56-A536-E5E3B37ABB3B}" destId="{A64CCE78-7DCF-4E4F-BD4E-BA1FC7DB1218}" srcOrd="0" destOrd="0" presId="urn:microsoft.com/office/officeart/2005/8/layout/orgChart1"/>
    <dgm:cxn modelId="{E54730B7-0CC2-4343-858A-2E8A017FB47D}" type="presParOf" srcId="{A64CCE78-7DCF-4E4F-BD4E-BA1FC7DB1218}" destId="{D35BC2D3-22BE-4D82-BF11-5407A037C199}" srcOrd="0" destOrd="0" presId="urn:microsoft.com/office/officeart/2005/8/layout/orgChart1"/>
    <dgm:cxn modelId="{B60126CB-FBD7-4C6E-8BBB-370521582D1C}" type="presParOf" srcId="{A64CCE78-7DCF-4E4F-BD4E-BA1FC7DB1218}" destId="{15D72846-6F25-496F-A8E5-D6E22D836A91}" srcOrd="1" destOrd="0" presId="urn:microsoft.com/office/officeart/2005/8/layout/orgChart1"/>
    <dgm:cxn modelId="{E2A41660-E9B3-4DF1-A975-1C6F0D952F90}" type="presParOf" srcId="{317D996D-908C-4B56-A536-E5E3B37ABB3B}" destId="{4306CF7A-08B5-4A94-9A6C-76247E6A30F3}" srcOrd="1" destOrd="0" presId="urn:microsoft.com/office/officeart/2005/8/layout/orgChart1"/>
    <dgm:cxn modelId="{D037A239-D696-4B9C-B26D-0B6E3C548055}" type="presParOf" srcId="{317D996D-908C-4B56-A536-E5E3B37ABB3B}" destId="{F44F4BBD-B24B-4110-80F3-1C6C24137BCA}" srcOrd="2" destOrd="0" presId="urn:microsoft.com/office/officeart/2005/8/layout/orgChart1"/>
    <dgm:cxn modelId="{06C4F37C-794E-4404-8492-DB07474256D8}" type="presParOf" srcId="{026CD3F3-DBCA-43F5-9BBE-CB6065AB5895}" destId="{A7F979AF-F72C-488D-A625-5D7C3D08F8E4}" srcOrd="2" destOrd="0" presId="urn:microsoft.com/office/officeart/2005/8/layout/orgChart1"/>
    <dgm:cxn modelId="{116AA8B4-70CA-429E-9509-342613203214}" type="presParOf" srcId="{026CD3F3-DBCA-43F5-9BBE-CB6065AB5895}" destId="{42A8E4FC-F0D4-40CA-A58A-090AA3225340}" srcOrd="3" destOrd="0" presId="urn:microsoft.com/office/officeart/2005/8/layout/orgChart1"/>
    <dgm:cxn modelId="{65BE30F4-E55C-4B54-B154-DB66D46CEF56}" type="presParOf" srcId="{42A8E4FC-F0D4-40CA-A58A-090AA3225340}" destId="{8DEEADAE-4536-4830-9061-56597A55D8FB}" srcOrd="0" destOrd="0" presId="urn:microsoft.com/office/officeart/2005/8/layout/orgChart1"/>
    <dgm:cxn modelId="{138B788D-A344-434E-87D0-2FD9696741FA}" type="presParOf" srcId="{8DEEADAE-4536-4830-9061-56597A55D8FB}" destId="{30C494D3-271A-4B0B-9600-CF5A1C895660}" srcOrd="0" destOrd="0" presId="urn:microsoft.com/office/officeart/2005/8/layout/orgChart1"/>
    <dgm:cxn modelId="{ACD5E991-7290-468E-B820-F0AEC56394AB}" type="presParOf" srcId="{8DEEADAE-4536-4830-9061-56597A55D8FB}" destId="{5D6EA1AF-84C6-4172-A52D-42FC59E65ED9}" srcOrd="1" destOrd="0" presId="urn:microsoft.com/office/officeart/2005/8/layout/orgChart1"/>
    <dgm:cxn modelId="{4D81E05A-00CB-4B49-A4ED-CE8FA5CF8C4B}" type="presParOf" srcId="{42A8E4FC-F0D4-40CA-A58A-090AA3225340}" destId="{85F71BF6-FD35-4988-A738-21E27AA392BF}" srcOrd="1" destOrd="0" presId="urn:microsoft.com/office/officeart/2005/8/layout/orgChart1"/>
    <dgm:cxn modelId="{CB295272-A45F-4BB7-810E-8C8F87AE239B}" type="presParOf" srcId="{42A8E4FC-F0D4-40CA-A58A-090AA3225340}" destId="{E38E87D0-023F-42EA-8B22-A3A97221AB56}" srcOrd="2" destOrd="0" presId="urn:microsoft.com/office/officeart/2005/8/layout/orgChart1"/>
    <dgm:cxn modelId="{5ED99A46-44E5-4D1A-B436-D8C9C656725F}" type="presParOf" srcId="{026CD3F3-DBCA-43F5-9BBE-CB6065AB5895}" destId="{F07CA873-A293-485D-9CAC-2EC018664B56}" srcOrd="4" destOrd="0" presId="urn:microsoft.com/office/officeart/2005/8/layout/orgChart1"/>
    <dgm:cxn modelId="{0BCFE7D4-E6FC-4A86-B8E3-5D7CB4838FDA}" type="presParOf" srcId="{026CD3F3-DBCA-43F5-9BBE-CB6065AB5895}" destId="{058B1D34-6535-45E7-82D6-FFAE26279C3C}" srcOrd="5" destOrd="0" presId="urn:microsoft.com/office/officeart/2005/8/layout/orgChart1"/>
    <dgm:cxn modelId="{3F72E153-1E67-4B36-BCFF-4D5A07100826}" type="presParOf" srcId="{058B1D34-6535-45E7-82D6-FFAE26279C3C}" destId="{0BE08950-5D74-4061-B040-2507C8F1E1CC}" srcOrd="0" destOrd="0" presId="urn:microsoft.com/office/officeart/2005/8/layout/orgChart1"/>
    <dgm:cxn modelId="{E80EE18D-0CF6-44C9-A2B1-C918B45A6EE4}" type="presParOf" srcId="{0BE08950-5D74-4061-B040-2507C8F1E1CC}" destId="{88219187-BDBA-45BE-83DA-6EBB0CC5D01E}" srcOrd="0" destOrd="0" presId="urn:microsoft.com/office/officeart/2005/8/layout/orgChart1"/>
    <dgm:cxn modelId="{31111C42-4A48-421A-AC06-E0312A5CE797}" type="presParOf" srcId="{0BE08950-5D74-4061-B040-2507C8F1E1CC}" destId="{7B9FBFC0-3877-4211-8E5F-8A567C4F5338}" srcOrd="1" destOrd="0" presId="urn:microsoft.com/office/officeart/2005/8/layout/orgChart1"/>
    <dgm:cxn modelId="{376F6EE5-F7E8-4596-9EFC-C36F1C16B84B}" type="presParOf" srcId="{058B1D34-6535-45E7-82D6-FFAE26279C3C}" destId="{C8098265-B023-43B7-9155-08A921FBD4FF}" srcOrd="1" destOrd="0" presId="urn:microsoft.com/office/officeart/2005/8/layout/orgChart1"/>
    <dgm:cxn modelId="{09C12DF9-9F45-41B2-9E20-8803E574AC09}" type="presParOf" srcId="{058B1D34-6535-45E7-82D6-FFAE26279C3C}" destId="{DDEAD35C-4E47-4260-887E-012E31C075E9}" srcOrd="2" destOrd="0" presId="urn:microsoft.com/office/officeart/2005/8/layout/orgChart1"/>
    <dgm:cxn modelId="{1035D114-8BA0-4E84-BBF2-7CF2FFEE2A0E}" type="presParOf" srcId="{6F05CF8E-920B-4F68-844E-779DBDA4B6C6}" destId="{2F41FA6B-E9BD-4C4E-9689-0E5A4064B9E8}" srcOrd="2" destOrd="0" presId="urn:microsoft.com/office/officeart/2005/8/layout/orgChart1"/>
    <dgm:cxn modelId="{C251807F-5490-49DF-B42E-B6BEFF36B3EE}" type="presParOf" srcId="{0DBF06F7-9B61-4F0F-B29C-26D220C499F5}" destId="{BFD979CD-D584-47EC-979F-0E4F588E0987}" srcOrd="2" destOrd="0" presId="urn:microsoft.com/office/officeart/2005/8/layout/orgChart1"/>
    <dgm:cxn modelId="{5531DFE7-76AD-4647-8977-1B8A5A035C96}" type="presParOf" srcId="{ACD8932C-2537-7641-B3B9-BD9F21C19E11}" destId="{5DA7BB6E-C7B3-4C1A-94B2-6F1C6D509815}" srcOrd="4" destOrd="0" presId="urn:microsoft.com/office/officeart/2005/8/layout/orgChart1"/>
    <dgm:cxn modelId="{D232B7EA-38FA-4419-9CE4-EBE912832057}" type="presParOf" srcId="{ACD8932C-2537-7641-B3B9-BD9F21C19E11}" destId="{04285635-FCD7-4600-80F4-65F59ED3C712}" srcOrd="5" destOrd="0" presId="urn:microsoft.com/office/officeart/2005/8/layout/orgChart1"/>
    <dgm:cxn modelId="{66F4184D-095B-4AB9-8E8E-04EC03696888}" type="presParOf" srcId="{04285635-FCD7-4600-80F4-65F59ED3C712}" destId="{17DD0924-0674-4C20-A25C-1D6516FCB219}" srcOrd="0" destOrd="0" presId="urn:microsoft.com/office/officeart/2005/8/layout/orgChart1"/>
    <dgm:cxn modelId="{EF67012F-7382-487E-9A69-5EE8200D836C}" type="presParOf" srcId="{17DD0924-0674-4C20-A25C-1D6516FCB219}" destId="{6F085390-E734-4F82-9653-985CC2338627}" srcOrd="0" destOrd="0" presId="urn:microsoft.com/office/officeart/2005/8/layout/orgChart1"/>
    <dgm:cxn modelId="{26D62723-4617-4F4A-9F5A-2EED835F810D}" type="presParOf" srcId="{17DD0924-0674-4C20-A25C-1D6516FCB219}" destId="{42718F63-01D8-46A6-98BA-B9C9A76D6BC4}" srcOrd="1" destOrd="0" presId="urn:microsoft.com/office/officeart/2005/8/layout/orgChart1"/>
    <dgm:cxn modelId="{B4D618EC-11DE-4813-BA85-3C7AB86E749B}" type="presParOf" srcId="{04285635-FCD7-4600-80F4-65F59ED3C712}" destId="{4BCC64E8-8C0D-4B7A-8A27-CE7E5391AFBF}" srcOrd="1" destOrd="0" presId="urn:microsoft.com/office/officeart/2005/8/layout/orgChart1"/>
    <dgm:cxn modelId="{18738496-B891-48AB-8BBC-4EEDAECB59E6}" type="presParOf" srcId="{4BCC64E8-8C0D-4B7A-8A27-CE7E5391AFBF}" destId="{D788428A-77B3-4D77-A437-4261BE6DA850}" srcOrd="0" destOrd="0" presId="urn:microsoft.com/office/officeart/2005/8/layout/orgChart1"/>
    <dgm:cxn modelId="{D786435C-551E-4AAF-B014-2CECD8B507B8}" type="presParOf" srcId="{4BCC64E8-8C0D-4B7A-8A27-CE7E5391AFBF}" destId="{F3EFD496-0529-4CE8-B568-4D99D2CAAFAE}" srcOrd="1" destOrd="0" presId="urn:microsoft.com/office/officeart/2005/8/layout/orgChart1"/>
    <dgm:cxn modelId="{5EFB3840-10D8-4C0C-B8BB-56FB50689D6C}" type="presParOf" srcId="{F3EFD496-0529-4CE8-B568-4D99D2CAAFAE}" destId="{E862A9AE-1698-4A5B-8F1E-6CAB2759E964}" srcOrd="0" destOrd="0" presId="urn:microsoft.com/office/officeart/2005/8/layout/orgChart1"/>
    <dgm:cxn modelId="{C5635A92-0090-4F53-9D64-858FC6372A12}" type="presParOf" srcId="{E862A9AE-1698-4A5B-8F1E-6CAB2759E964}" destId="{35194B2F-B4DF-4371-81DA-179316247099}" srcOrd="0" destOrd="0" presId="urn:microsoft.com/office/officeart/2005/8/layout/orgChart1"/>
    <dgm:cxn modelId="{99538FCF-BFC3-40EA-97CB-646CC613AC84}" type="presParOf" srcId="{E862A9AE-1698-4A5B-8F1E-6CAB2759E964}" destId="{100E4F88-EB2A-405D-9165-0159CA45D7A6}" srcOrd="1" destOrd="0" presId="urn:microsoft.com/office/officeart/2005/8/layout/orgChart1"/>
    <dgm:cxn modelId="{A62F956D-49B0-4C4B-8FCC-1CEC97528237}" type="presParOf" srcId="{F3EFD496-0529-4CE8-B568-4D99D2CAAFAE}" destId="{F854B333-443A-457D-A92F-7DE22529A027}" srcOrd="1" destOrd="0" presId="urn:microsoft.com/office/officeart/2005/8/layout/orgChart1"/>
    <dgm:cxn modelId="{1AF453AC-13D2-4122-90FB-CC666F094A21}" type="presParOf" srcId="{F3EFD496-0529-4CE8-B568-4D99D2CAAFAE}" destId="{9C0B2973-A0F6-4E0A-9407-85E376300D8C}" srcOrd="2" destOrd="0" presId="urn:microsoft.com/office/officeart/2005/8/layout/orgChart1"/>
    <dgm:cxn modelId="{91DA3FE3-DAE5-4316-89EA-217AEF3192F3}" type="presParOf" srcId="{4BCC64E8-8C0D-4B7A-8A27-CE7E5391AFBF}" destId="{F54B52A4-ACBC-45E5-9763-7E272BE8A1D1}" srcOrd="2" destOrd="0" presId="urn:microsoft.com/office/officeart/2005/8/layout/orgChart1"/>
    <dgm:cxn modelId="{727B1A52-F16B-4E11-AE07-A82FD6AF4D2D}" type="presParOf" srcId="{4BCC64E8-8C0D-4B7A-8A27-CE7E5391AFBF}" destId="{F29DA580-AC21-491F-BEF6-3188B48F67D3}" srcOrd="3" destOrd="0" presId="urn:microsoft.com/office/officeart/2005/8/layout/orgChart1"/>
    <dgm:cxn modelId="{B0ABF196-DAEC-4600-82E1-433369AF9640}" type="presParOf" srcId="{F29DA580-AC21-491F-BEF6-3188B48F67D3}" destId="{25DDBD19-EE0E-4A5B-8657-2CEF285991FA}" srcOrd="0" destOrd="0" presId="urn:microsoft.com/office/officeart/2005/8/layout/orgChart1"/>
    <dgm:cxn modelId="{15F4FA0F-3147-4761-9438-EC3421568126}" type="presParOf" srcId="{25DDBD19-EE0E-4A5B-8657-2CEF285991FA}" destId="{F71535C1-6C95-44D6-B328-8F08340D7F55}" srcOrd="0" destOrd="0" presId="urn:microsoft.com/office/officeart/2005/8/layout/orgChart1"/>
    <dgm:cxn modelId="{6363EA97-AC02-49BC-8223-852977A1989D}" type="presParOf" srcId="{25DDBD19-EE0E-4A5B-8657-2CEF285991FA}" destId="{719C27AB-F7C2-4E2C-9A5E-15C7D009DA4A}" srcOrd="1" destOrd="0" presId="urn:microsoft.com/office/officeart/2005/8/layout/orgChart1"/>
    <dgm:cxn modelId="{17CD643A-5652-4883-A59D-C79D518E25D2}" type="presParOf" srcId="{F29DA580-AC21-491F-BEF6-3188B48F67D3}" destId="{A849DCA6-C6E3-4F89-9073-1A8B3DCEBEC6}" srcOrd="1" destOrd="0" presId="urn:microsoft.com/office/officeart/2005/8/layout/orgChart1"/>
    <dgm:cxn modelId="{E7375A23-C1A5-4D08-B0DE-32FD020CB074}" type="presParOf" srcId="{F29DA580-AC21-491F-BEF6-3188B48F67D3}" destId="{0BB67846-FE8C-4E37-9FBB-3CE8E4A59002}" srcOrd="2" destOrd="0" presId="urn:microsoft.com/office/officeart/2005/8/layout/orgChart1"/>
    <dgm:cxn modelId="{DEDB8328-5C0F-4D57-A3EF-9F13D07EA425}" type="presParOf" srcId="{4BCC64E8-8C0D-4B7A-8A27-CE7E5391AFBF}" destId="{A5BA909D-2813-4A00-A386-499BCD1E8F3D}" srcOrd="4" destOrd="0" presId="urn:microsoft.com/office/officeart/2005/8/layout/orgChart1"/>
    <dgm:cxn modelId="{D30C9C45-7E39-4F43-BA9F-F64958376232}" type="presParOf" srcId="{4BCC64E8-8C0D-4B7A-8A27-CE7E5391AFBF}" destId="{247BDE29-7AA2-4C83-A07B-4C77B06216C1}" srcOrd="5" destOrd="0" presId="urn:microsoft.com/office/officeart/2005/8/layout/orgChart1"/>
    <dgm:cxn modelId="{D57F36EC-7CA8-4862-9B38-62D3273A8B5C}" type="presParOf" srcId="{247BDE29-7AA2-4C83-A07B-4C77B06216C1}" destId="{56FF8C5F-1687-4326-BF24-E505F4DF41FC}" srcOrd="0" destOrd="0" presId="urn:microsoft.com/office/officeart/2005/8/layout/orgChart1"/>
    <dgm:cxn modelId="{790559A1-A528-4BF7-BE45-597941067057}" type="presParOf" srcId="{56FF8C5F-1687-4326-BF24-E505F4DF41FC}" destId="{AB515A90-D5C4-4EF3-9E70-ECC1C712FE26}" srcOrd="0" destOrd="0" presId="urn:microsoft.com/office/officeart/2005/8/layout/orgChart1"/>
    <dgm:cxn modelId="{F4F96D0E-11C1-4A2B-B3E7-F3411296685B}" type="presParOf" srcId="{56FF8C5F-1687-4326-BF24-E505F4DF41FC}" destId="{F99FD776-8E76-4960-9FD6-187FE07C47EE}" srcOrd="1" destOrd="0" presId="urn:microsoft.com/office/officeart/2005/8/layout/orgChart1"/>
    <dgm:cxn modelId="{1A784734-843F-4FFC-9E04-A0530CEFA992}" type="presParOf" srcId="{247BDE29-7AA2-4C83-A07B-4C77B06216C1}" destId="{6D998E1B-AFEC-461B-8130-8CB37D751B73}" srcOrd="1" destOrd="0" presId="urn:microsoft.com/office/officeart/2005/8/layout/orgChart1"/>
    <dgm:cxn modelId="{53BD3371-6554-429B-977F-6758486E8530}" type="presParOf" srcId="{247BDE29-7AA2-4C83-A07B-4C77B06216C1}" destId="{A6BDB241-2902-43E9-A4F8-43448CF3FAA8}" srcOrd="2" destOrd="0" presId="urn:microsoft.com/office/officeart/2005/8/layout/orgChart1"/>
    <dgm:cxn modelId="{057EFCBB-CEE9-45F5-8860-7A6F08744746}" type="presParOf" srcId="{4BCC64E8-8C0D-4B7A-8A27-CE7E5391AFBF}" destId="{97A84FF1-0DD3-475D-9DF7-4943464951BE}" srcOrd="6" destOrd="0" presId="urn:microsoft.com/office/officeart/2005/8/layout/orgChart1"/>
    <dgm:cxn modelId="{3FF609F2-CB5B-4932-AB85-97F16796683B}" type="presParOf" srcId="{4BCC64E8-8C0D-4B7A-8A27-CE7E5391AFBF}" destId="{45AEF7C6-E31D-43FD-BE7A-BAC8ACFFD040}" srcOrd="7" destOrd="0" presId="urn:microsoft.com/office/officeart/2005/8/layout/orgChart1"/>
    <dgm:cxn modelId="{7F247D34-6834-4530-8B13-96482879CA2D}" type="presParOf" srcId="{45AEF7C6-E31D-43FD-BE7A-BAC8ACFFD040}" destId="{B17B9F76-6CE4-4E05-B02A-B39FCAA08776}" srcOrd="0" destOrd="0" presId="urn:microsoft.com/office/officeart/2005/8/layout/orgChart1"/>
    <dgm:cxn modelId="{39638CBA-EE97-46B9-A05A-14F4A608129A}" type="presParOf" srcId="{B17B9F76-6CE4-4E05-B02A-B39FCAA08776}" destId="{B80C84D9-91F6-49EC-8441-F33991037FC6}" srcOrd="0" destOrd="0" presId="urn:microsoft.com/office/officeart/2005/8/layout/orgChart1"/>
    <dgm:cxn modelId="{CD81FCA3-E53E-4DEB-9728-DA91C83D3837}" type="presParOf" srcId="{B17B9F76-6CE4-4E05-B02A-B39FCAA08776}" destId="{E4B4BD11-C266-4C10-8E5B-7B2D10FE7AE2}" srcOrd="1" destOrd="0" presId="urn:microsoft.com/office/officeart/2005/8/layout/orgChart1"/>
    <dgm:cxn modelId="{CBAAF1A3-B066-4301-BE5C-9E53C8399744}" type="presParOf" srcId="{45AEF7C6-E31D-43FD-BE7A-BAC8ACFFD040}" destId="{C5FA5CE0-B55D-4A46-83C6-63B809EE9A78}" srcOrd="1" destOrd="0" presId="urn:microsoft.com/office/officeart/2005/8/layout/orgChart1"/>
    <dgm:cxn modelId="{BC2008C5-AC99-4FFB-B8D1-C761AD100A09}" type="presParOf" srcId="{45AEF7C6-E31D-43FD-BE7A-BAC8ACFFD040}" destId="{69BF1F6E-7445-40C7-9F9F-D28C1275D459}" srcOrd="2" destOrd="0" presId="urn:microsoft.com/office/officeart/2005/8/layout/orgChart1"/>
    <dgm:cxn modelId="{F86723F2-6E46-479B-A49F-AD1B5F179596}" type="presParOf" srcId="{4BCC64E8-8C0D-4B7A-8A27-CE7E5391AFBF}" destId="{E0EC4A12-A3DC-4A30-B7E5-40336A800FBD}" srcOrd="8" destOrd="0" presId="urn:microsoft.com/office/officeart/2005/8/layout/orgChart1"/>
    <dgm:cxn modelId="{F10CF2D1-79B3-4528-993D-65942DE792DA}" type="presParOf" srcId="{4BCC64E8-8C0D-4B7A-8A27-CE7E5391AFBF}" destId="{CC33340C-2FAB-4ECC-8D1A-B21DAE61293A}" srcOrd="9" destOrd="0" presId="urn:microsoft.com/office/officeart/2005/8/layout/orgChart1"/>
    <dgm:cxn modelId="{DFE45DA5-B188-4D22-91CD-E7517B3501D5}" type="presParOf" srcId="{CC33340C-2FAB-4ECC-8D1A-B21DAE61293A}" destId="{928981AB-F424-48BE-94B9-81441EC3178B}" srcOrd="0" destOrd="0" presId="urn:microsoft.com/office/officeart/2005/8/layout/orgChart1"/>
    <dgm:cxn modelId="{A75BB363-0855-42B1-A315-205DAD5656EF}" type="presParOf" srcId="{928981AB-F424-48BE-94B9-81441EC3178B}" destId="{E32565FB-9108-4C25-8E03-B101D36A79B8}" srcOrd="0" destOrd="0" presId="urn:microsoft.com/office/officeart/2005/8/layout/orgChart1"/>
    <dgm:cxn modelId="{80879AD8-2AA3-4C02-B80B-67FFBAC57BC2}" type="presParOf" srcId="{928981AB-F424-48BE-94B9-81441EC3178B}" destId="{4FD40D0D-BDE6-4570-BCFF-41995CE80CA2}" srcOrd="1" destOrd="0" presId="urn:microsoft.com/office/officeart/2005/8/layout/orgChart1"/>
    <dgm:cxn modelId="{24266BD4-71E2-4C87-A2C4-F15C9A8171E8}" type="presParOf" srcId="{CC33340C-2FAB-4ECC-8D1A-B21DAE61293A}" destId="{252555AD-C668-4EC0-ADBB-F5254A50B564}" srcOrd="1" destOrd="0" presId="urn:microsoft.com/office/officeart/2005/8/layout/orgChart1"/>
    <dgm:cxn modelId="{79A19200-3C67-4C01-B0A3-D210D28227F3}" type="presParOf" srcId="{CC33340C-2FAB-4ECC-8D1A-B21DAE61293A}" destId="{2D614FC6-8765-469F-B84E-CB33AB8EA78C}" srcOrd="2" destOrd="0" presId="urn:microsoft.com/office/officeart/2005/8/layout/orgChart1"/>
    <dgm:cxn modelId="{2300D812-88BF-4B8D-B189-1679EACED2AD}" type="presParOf" srcId="{04285635-FCD7-4600-80F4-65F59ED3C712}" destId="{DA98D788-C134-47A5-97B7-D6BD00B0DE89}" srcOrd="2" destOrd="0" presId="urn:microsoft.com/office/officeart/2005/8/layout/orgChart1"/>
    <dgm:cxn modelId="{3A15FEAF-26F2-4B82-B9E9-69CB1CFC8CBF}" type="presParOf" srcId="{ACD8932C-2537-7641-B3B9-BD9F21C19E11}" destId="{DA8D6CEA-BE88-4DA4-B5AA-8CC5F1BAEB13}" srcOrd="6" destOrd="0" presId="urn:microsoft.com/office/officeart/2005/8/layout/orgChart1"/>
    <dgm:cxn modelId="{24D5B98B-CA36-4B95-A679-B0E5209F6464}" type="presParOf" srcId="{ACD8932C-2537-7641-B3B9-BD9F21C19E11}" destId="{B48DD8DA-91A7-4A42-A72C-6A76CE5B7693}" srcOrd="7" destOrd="0" presId="urn:microsoft.com/office/officeart/2005/8/layout/orgChart1"/>
    <dgm:cxn modelId="{9ECFE359-334F-4F80-B18B-12FD911CC5DA}" type="presParOf" srcId="{B48DD8DA-91A7-4A42-A72C-6A76CE5B7693}" destId="{8969D94A-68C6-4C42-BCDC-03195229D6FC}" srcOrd="0" destOrd="0" presId="urn:microsoft.com/office/officeart/2005/8/layout/orgChart1"/>
    <dgm:cxn modelId="{D928A993-D40D-493F-9012-3348B21B555F}" type="presParOf" srcId="{8969D94A-68C6-4C42-BCDC-03195229D6FC}" destId="{C6D83EF6-57BC-4B60-BF55-D74EFA73C22C}" srcOrd="0" destOrd="0" presId="urn:microsoft.com/office/officeart/2005/8/layout/orgChart1"/>
    <dgm:cxn modelId="{B0B7A4DD-AB7C-4061-85F3-40BF4050A5F3}" type="presParOf" srcId="{8969D94A-68C6-4C42-BCDC-03195229D6FC}" destId="{A32792D9-1279-44BF-8D2D-E86405D74A97}" srcOrd="1" destOrd="0" presId="urn:microsoft.com/office/officeart/2005/8/layout/orgChart1"/>
    <dgm:cxn modelId="{358F6B40-D649-43E0-94A8-41B4EE7B74F9}" type="presParOf" srcId="{B48DD8DA-91A7-4A42-A72C-6A76CE5B7693}" destId="{39686DF9-05A1-47FA-B1CE-9F846865FAC7}" srcOrd="1" destOrd="0" presId="urn:microsoft.com/office/officeart/2005/8/layout/orgChart1"/>
    <dgm:cxn modelId="{3DFED31E-ADD3-450E-B91D-D190C013903D}" type="presParOf" srcId="{39686DF9-05A1-47FA-B1CE-9F846865FAC7}" destId="{06E689B8-5060-4205-81CF-BB8023555CD7}" srcOrd="0" destOrd="0" presId="urn:microsoft.com/office/officeart/2005/8/layout/orgChart1"/>
    <dgm:cxn modelId="{110592B2-FA13-4EA1-81A1-8B6F11510211}" type="presParOf" srcId="{39686DF9-05A1-47FA-B1CE-9F846865FAC7}" destId="{93EE6502-C885-440B-ACD9-E0D6C4377240}" srcOrd="1" destOrd="0" presId="urn:microsoft.com/office/officeart/2005/8/layout/orgChart1"/>
    <dgm:cxn modelId="{428D7691-85EF-4B05-BE04-F36F179789EA}" type="presParOf" srcId="{93EE6502-C885-440B-ACD9-E0D6C4377240}" destId="{6251C66A-0023-432B-80F5-3FAA052E7AF0}" srcOrd="0" destOrd="0" presId="urn:microsoft.com/office/officeart/2005/8/layout/orgChart1"/>
    <dgm:cxn modelId="{4C6C93D7-E6C4-403A-BF91-361CF4514B21}" type="presParOf" srcId="{6251C66A-0023-432B-80F5-3FAA052E7AF0}" destId="{16C16B09-F6F1-4CC0-A3A4-6DA4DA3C7404}" srcOrd="0" destOrd="0" presId="urn:microsoft.com/office/officeart/2005/8/layout/orgChart1"/>
    <dgm:cxn modelId="{828C0981-B6B4-4138-A8D2-438FB3E90DFB}" type="presParOf" srcId="{6251C66A-0023-432B-80F5-3FAA052E7AF0}" destId="{E3AC5CB4-4872-4B8B-A98E-C0F40EEB344C}" srcOrd="1" destOrd="0" presId="urn:microsoft.com/office/officeart/2005/8/layout/orgChart1"/>
    <dgm:cxn modelId="{39C5CDF7-26D5-4FBA-9865-045ECA0DD45D}" type="presParOf" srcId="{93EE6502-C885-440B-ACD9-E0D6C4377240}" destId="{96E7B7F8-7744-445C-AE72-0E759877A4DE}" srcOrd="1" destOrd="0" presId="urn:microsoft.com/office/officeart/2005/8/layout/orgChart1"/>
    <dgm:cxn modelId="{3E1AE9F8-9ECB-43A0-AE26-CE095F4AC2B9}" type="presParOf" srcId="{93EE6502-C885-440B-ACD9-E0D6C4377240}" destId="{F267E22E-99B9-41AD-89F0-118C20518ADE}" srcOrd="2" destOrd="0" presId="urn:microsoft.com/office/officeart/2005/8/layout/orgChart1"/>
    <dgm:cxn modelId="{866FF391-4F64-466A-87CD-4908024FC62D}" type="presParOf" srcId="{39686DF9-05A1-47FA-B1CE-9F846865FAC7}" destId="{39143E06-1F07-41B6-B1D2-76FB0F3FE9A0}" srcOrd="2" destOrd="0" presId="urn:microsoft.com/office/officeart/2005/8/layout/orgChart1"/>
    <dgm:cxn modelId="{B407445E-3E20-4F53-A7D7-EDABCFC94357}" type="presParOf" srcId="{39686DF9-05A1-47FA-B1CE-9F846865FAC7}" destId="{F24442E3-B979-4665-B392-A2ED8752124C}" srcOrd="3" destOrd="0" presId="urn:microsoft.com/office/officeart/2005/8/layout/orgChart1"/>
    <dgm:cxn modelId="{877CC2B3-8B31-4E28-8953-17D7B9A90055}" type="presParOf" srcId="{F24442E3-B979-4665-B392-A2ED8752124C}" destId="{DAFB8FBA-EA7A-449A-ABCF-9D45FEB5A53C}" srcOrd="0" destOrd="0" presId="urn:microsoft.com/office/officeart/2005/8/layout/orgChart1"/>
    <dgm:cxn modelId="{755888BA-1E82-468A-8E4C-D07D42DBA037}" type="presParOf" srcId="{DAFB8FBA-EA7A-449A-ABCF-9D45FEB5A53C}" destId="{249E8AB2-2698-4854-BAC2-5C1FCCB35D31}" srcOrd="0" destOrd="0" presId="urn:microsoft.com/office/officeart/2005/8/layout/orgChart1"/>
    <dgm:cxn modelId="{3E5F3A5E-1BB0-4D6F-8FF8-44E5AEB6BF8E}" type="presParOf" srcId="{DAFB8FBA-EA7A-449A-ABCF-9D45FEB5A53C}" destId="{A6B4A197-4FB7-4F17-82D6-3DDE837A2F2A}" srcOrd="1" destOrd="0" presId="urn:microsoft.com/office/officeart/2005/8/layout/orgChart1"/>
    <dgm:cxn modelId="{684FF853-A907-4D82-9337-7ACA94D6A544}" type="presParOf" srcId="{F24442E3-B979-4665-B392-A2ED8752124C}" destId="{92F2CE41-06BB-4FE4-9E36-083B14F9F2C6}" srcOrd="1" destOrd="0" presId="urn:microsoft.com/office/officeart/2005/8/layout/orgChart1"/>
    <dgm:cxn modelId="{21DD7CC4-493C-4A10-A8BE-E6F690AD1EFA}" type="presParOf" srcId="{F24442E3-B979-4665-B392-A2ED8752124C}" destId="{73B8EB1F-954D-4D01-BE92-C6C9255CD5EA}" srcOrd="2" destOrd="0" presId="urn:microsoft.com/office/officeart/2005/8/layout/orgChart1"/>
    <dgm:cxn modelId="{B6B7AE37-8E38-411E-AAB6-8312A663F861}" type="presParOf" srcId="{39686DF9-05A1-47FA-B1CE-9F846865FAC7}" destId="{2844EB2A-9371-4E34-A382-C4942567E792}" srcOrd="4" destOrd="0" presId="urn:microsoft.com/office/officeart/2005/8/layout/orgChart1"/>
    <dgm:cxn modelId="{FCC50FD7-5127-42D2-8030-C0CB29D6DF49}" type="presParOf" srcId="{39686DF9-05A1-47FA-B1CE-9F846865FAC7}" destId="{0C5B8C27-769E-4DBB-9EBD-581DA16C86AE}" srcOrd="5" destOrd="0" presId="urn:microsoft.com/office/officeart/2005/8/layout/orgChart1"/>
    <dgm:cxn modelId="{1FC057EF-AB66-42B8-95DB-6B88B41C9EBA}" type="presParOf" srcId="{0C5B8C27-769E-4DBB-9EBD-581DA16C86AE}" destId="{3DB40F57-4E54-4158-ABA9-7ECABCA365BF}" srcOrd="0" destOrd="0" presId="urn:microsoft.com/office/officeart/2005/8/layout/orgChart1"/>
    <dgm:cxn modelId="{91A3D27E-84E7-4643-94ED-C42D37F7B04F}" type="presParOf" srcId="{3DB40F57-4E54-4158-ABA9-7ECABCA365BF}" destId="{60F1632D-627C-4A74-8646-CF84653379B1}" srcOrd="0" destOrd="0" presId="urn:microsoft.com/office/officeart/2005/8/layout/orgChart1"/>
    <dgm:cxn modelId="{5D129EFE-36B5-4CAC-8D1A-F33476530D4F}" type="presParOf" srcId="{3DB40F57-4E54-4158-ABA9-7ECABCA365BF}" destId="{EF7ECFAA-ABAC-4D49-8EBA-9F224F324F6D}" srcOrd="1" destOrd="0" presId="urn:microsoft.com/office/officeart/2005/8/layout/orgChart1"/>
    <dgm:cxn modelId="{48C48505-68C2-40AF-8F60-72FFE8E0DCCB}" type="presParOf" srcId="{0C5B8C27-769E-4DBB-9EBD-581DA16C86AE}" destId="{63A0F807-E753-4C9C-AC81-8E654BE4CE0C}" srcOrd="1" destOrd="0" presId="urn:microsoft.com/office/officeart/2005/8/layout/orgChart1"/>
    <dgm:cxn modelId="{486F7495-5EF3-451F-83B8-13A568B1ACDA}" type="presParOf" srcId="{0C5B8C27-769E-4DBB-9EBD-581DA16C86AE}" destId="{C24E7A19-2012-46EE-BFE8-6AAFE67D74D7}" srcOrd="2" destOrd="0" presId="urn:microsoft.com/office/officeart/2005/8/layout/orgChart1"/>
    <dgm:cxn modelId="{55378F25-EE2A-41D8-97D2-86A0A4C382A8}" type="presParOf" srcId="{39686DF9-05A1-47FA-B1CE-9F846865FAC7}" destId="{0D96340E-E296-4816-A930-00C056D19FD7}" srcOrd="6" destOrd="0" presId="urn:microsoft.com/office/officeart/2005/8/layout/orgChart1"/>
    <dgm:cxn modelId="{287AD0B5-2DC6-4D3D-8308-83A1B9428153}" type="presParOf" srcId="{39686DF9-05A1-47FA-B1CE-9F846865FAC7}" destId="{9BB90607-7E5B-4458-9768-3DD8F0EFDD68}" srcOrd="7" destOrd="0" presId="urn:microsoft.com/office/officeart/2005/8/layout/orgChart1"/>
    <dgm:cxn modelId="{1F977E88-2664-4447-9FF6-D0F32DD12691}" type="presParOf" srcId="{9BB90607-7E5B-4458-9768-3DD8F0EFDD68}" destId="{2E0268F6-3E04-4E75-9377-9BFA70AE9FDA}" srcOrd="0" destOrd="0" presId="urn:microsoft.com/office/officeart/2005/8/layout/orgChart1"/>
    <dgm:cxn modelId="{6482B026-5F55-4EC8-8857-F068CE33DBF6}" type="presParOf" srcId="{2E0268F6-3E04-4E75-9377-9BFA70AE9FDA}" destId="{5EFC7755-FF80-4788-A650-4B361C55E5BD}" srcOrd="0" destOrd="0" presId="urn:microsoft.com/office/officeart/2005/8/layout/orgChart1"/>
    <dgm:cxn modelId="{AE7730CC-557E-4250-A5D2-2ECE308F97B8}" type="presParOf" srcId="{2E0268F6-3E04-4E75-9377-9BFA70AE9FDA}" destId="{02ADAD67-F474-4E1A-AF8E-625D5C8BA08C}" srcOrd="1" destOrd="0" presId="urn:microsoft.com/office/officeart/2005/8/layout/orgChart1"/>
    <dgm:cxn modelId="{C11733AF-F4F9-4751-A1B2-DCE6D751D7A2}" type="presParOf" srcId="{9BB90607-7E5B-4458-9768-3DD8F0EFDD68}" destId="{B1A81ABF-6FA5-4897-9EE7-D1E935F02528}" srcOrd="1" destOrd="0" presId="urn:microsoft.com/office/officeart/2005/8/layout/orgChart1"/>
    <dgm:cxn modelId="{A208AF56-F94F-4180-B116-22838B910485}" type="presParOf" srcId="{9BB90607-7E5B-4458-9768-3DD8F0EFDD68}" destId="{80ABE68B-5BBB-4D5A-B36C-7B92B4F12E37}" srcOrd="2" destOrd="0" presId="urn:microsoft.com/office/officeart/2005/8/layout/orgChart1"/>
    <dgm:cxn modelId="{37FDD8EF-7676-49C8-8BCD-7D1DFBFDDF8E}" type="presParOf" srcId="{39686DF9-05A1-47FA-B1CE-9F846865FAC7}" destId="{6A33837D-2F65-4337-8E8F-FE41513AD466}" srcOrd="8" destOrd="0" presId="urn:microsoft.com/office/officeart/2005/8/layout/orgChart1"/>
    <dgm:cxn modelId="{DCF18137-7B7C-48B2-B055-0A89C537D5C0}" type="presParOf" srcId="{39686DF9-05A1-47FA-B1CE-9F846865FAC7}" destId="{904FE368-8288-4E65-B174-352646F66190}" srcOrd="9" destOrd="0" presId="urn:microsoft.com/office/officeart/2005/8/layout/orgChart1"/>
    <dgm:cxn modelId="{38D59AF9-2684-4BDC-B258-D6D42886DB0A}" type="presParOf" srcId="{904FE368-8288-4E65-B174-352646F66190}" destId="{D01703D1-2152-46DC-A0A0-09E32F107354}" srcOrd="0" destOrd="0" presId="urn:microsoft.com/office/officeart/2005/8/layout/orgChart1"/>
    <dgm:cxn modelId="{C8D866F1-3185-46ED-BF1A-F05DEB9B90EE}" type="presParOf" srcId="{D01703D1-2152-46DC-A0A0-09E32F107354}" destId="{FBC06F05-E3C8-4614-8C69-7A4EBD380703}" srcOrd="0" destOrd="0" presId="urn:microsoft.com/office/officeart/2005/8/layout/orgChart1"/>
    <dgm:cxn modelId="{7D93C45B-8C7D-444A-983D-D3BD6805BC0E}" type="presParOf" srcId="{D01703D1-2152-46DC-A0A0-09E32F107354}" destId="{867EED6C-801C-4BBE-A136-71B0C9B4DD15}" srcOrd="1" destOrd="0" presId="urn:microsoft.com/office/officeart/2005/8/layout/orgChart1"/>
    <dgm:cxn modelId="{A563D5B5-5107-4B46-A82D-59B36FCD6DD7}" type="presParOf" srcId="{904FE368-8288-4E65-B174-352646F66190}" destId="{124F083D-187E-4793-8323-D860AEC57B33}" srcOrd="1" destOrd="0" presId="urn:microsoft.com/office/officeart/2005/8/layout/orgChart1"/>
    <dgm:cxn modelId="{523B8464-E48E-4CD6-9D2E-1276AD5861BA}" type="presParOf" srcId="{904FE368-8288-4E65-B174-352646F66190}" destId="{FF0D720D-53B5-48B4-9914-CB5423F67D9D}" srcOrd="2" destOrd="0" presId="urn:microsoft.com/office/officeart/2005/8/layout/orgChart1"/>
    <dgm:cxn modelId="{A7BEE3DF-A214-4FBC-9EBA-39714EB3CD4E}" type="presParOf" srcId="{B48DD8DA-91A7-4A42-A72C-6A76CE5B7693}" destId="{255AA95C-8749-4151-8A11-E99DC5DDBF45}" srcOrd="2" destOrd="0" presId="urn:microsoft.com/office/officeart/2005/8/layout/orgChart1"/>
    <dgm:cxn modelId="{9F3BB0CD-DF85-46E8-A074-7B66516FD6A4}" type="presParOf" srcId="{ACD8932C-2537-7641-B3B9-BD9F21C19E11}" destId="{4385FE63-1665-4E41-A750-072E546FFC32}" srcOrd="8" destOrd="0" presId="urn:microsoft.com/office/officeart/2005/8/layout/orgChart1"/>
    <dgm:cxn modelId="{7ED243E5-EF05-4C40-8465-EB7FC2C5F317}" type="presParOf" srcId="{ACD8932C-2537-7641-B3B9-BD9F21C19E11}" destId="{A8062F92-6D5D-4CEA-BA14-3B0E8E1AF3FD}" srcOrd="9" destOrd="0" presId="urn:microsoft.com/office/officeart/2005/8/layout/orgChart1"/>
    <dgm:cxn modelId="{17905BAC-451C-4818-9688-2D9602D9D057}" type="presParOf" srcId="{A8062F92-6D5D-4CEA-BA14-3B0E8E1AF3FD}" destId="{62D14BD2-3040-4A65-9EE4-67FB0F23B113}" srcOrd="0" destOrd="0" presId="urn:microsoft.com/office/officeart/2005/8/layout/orgChart1"/>
    <dgm:cxn modelId="{5F34A77D-72A1-4956-B0C1-F1CB4CD517D2}" type="presParOf" srcId="{62D14BD2-3040-4A65-9EE4-67FB0F23B113}" destId="{047C20C1-2626-4D86-ACB2-615A0BA5C18D}" srcOrd="0" destOrd="0" presId="urn:microsoft.com/office/officeart/2005/8/layout/orgChart1"/>
    <dgm:cxn modelId="{D355A6D4-2567-4E80-8AA1-DC527B946148}" type="presParOf" srcId="{62D14BD2-3040-4A65-9EE4-67FB0F23B113}" destId="{ED101E84-4333-4315-95DC-6A88ACD86DA7}" srcOrd="1" destOrd="0" presId="urn:microsoft.com/office/officeart/2005/8/layout/orgChart1"/>
    <dgm:cxn modelId="{50ED10D7-0742-48A0-BB81-64DB9DE1B099}" type="presParOf" srcId="{A8062F92-6D5D-4CEA-BA14-3B0E8E1AF3FD}" destId="{F71F9644-72C0-4096-83A8-BC490532087E}" srcOrd="1" destOrd="0" presId="urn:microsoft.com/office/officeart/2005/8/layout/orgChart1"/>
    <dgm:cxn modelId="{54D24F10-8CAA-4B84-8837-D3E15563FDDF}" type="presParOf" srcId="{A8062F92-6D5D-4CEA-BA14-3B0E8E1AF3FD}" destId="{1AB600B4-08BF-4A45-A9E9-7AF4C8A7D7BF}" srcOrd="2" destOrd="0" presId="urn:microsoft.com/office/officeart/2005/8/layout/orgChart1"/>
    <dgm:cxn modelId="{D8C062FD-5D63-414C-A845-67DFD11D8FED}" type="presParOf" srcId="{ACD8932C-2537-7641-B3B9-BD9F21C19E11}" destId="{4153A1C2-B170-452A-BE73-E21313BC85C5}" srcOrd="10" destOrd="0" presId="urn:microsoft.com/office/officeart/2005/8/layout/orgChart1"/>
    <dgm:cxn modelId="{2F279AD6-9CFF-47E8-BF71-600CFC31F040}" type="presParOf" srcId="{ACD8932C-2537-7641-B3B9-BD9F21C19E11}" destId="{76A8F94F-1FC3-4C06-B142-F6610E4A1D7C}" srcOrd="11" destOrd="0" presId="urn:microsoft.com/office/officeart/2005/8/layout/orgChart1"/>
    <dgm:cxn modelId="{4FC5B863-BCFD-4BEC-AE29-93CC26DF4582}" type="presParOf" srcId="{76A8F94F-1FC3-4C06-B142-F6610E4A1D7C}" destId="{D7E6F838-5FE5-4231-AF7C-47960F0871D6}" srcOrd="0" destOrd="0" presId="urn:microsoft.com/office/officeart/2005/8/layout/orgChart1"/>
    <dgm:cxn modelId="{0E84BA03-2439-43A8-8331-A5D07099598B}" type="presParOf" srcId="{D7E6F838-5FE5-4231-AF7C-47960F0871D6}" destId="{3AFA9F05-272F-40B3-8F50-48FC5ADE3BE0}" srcOrd="0" destOrd="0" presId="urn:microsoft.com/office/officeart/2005/8/layout/orgChart1"/>
    <dgm:cxn modelId="{3733B4C5-267B-4554-B3AA-2940B5498416}" type="presParOf" srcId="{D7E6F838-5FE5-4231-AF7C-47960F0871D6}" destId="{3937B8C1-128D-43A5-82E0-D30124ADA369}" srcOrd="1" destOrd="0" presId="urn:microsoft.com/office/officeart/2005/8/layout/orgChart1"/>
    <dgm:cxn modelId="{FA339088-4E27-4307-8252-FECEEE76D374}" type="presParOf" srcId="{76A8F94F-1FC3-4C06-B142-F6610E4A1D7C}" destId="{3D5C2E3D-2C0E-445C-9941-EEFD1A08B883}" srcOrd="1" destOrd="0" presId="urn:microsoft.com/office/officeart/2005/8/layout/orgChart1"/>
    <dgm:cxn modelId="{21FC9404-711D-4863-9CB6-7CF076C63167}" type="presParOf" srcId="{76A8F94F-1FC3-4C06-B142-F6610E4A1D7C}" destId="{6077F883-6509-4041-85B8-6074BA0A27FB}" srcOrd="2" destOrd="0" presId="urn:microsoft.com/office/officeart/2005/8/layout/orgChart1"/>
    <dgm:cxn modelId="{E2DF095C-3D6F-48E2-923E-85C013BF204F}" type="presParOf" srcId="{ACD8932C-2537-7641-B3B9-BD9F21C19E11}" destId="{DA9F6439-CAAB-4690-B293-22DA47C94BD1}" srcOrd="12" destOrd="0" presId="urn:microsoft.com/office/officeart/2005/8/layout/orgChart1"/>
    <dgm:cxn modelId="{20462E90-559E-443C-89E2-5FE5A466765E}" type="presParOf" srcId="{ACD8932C-2537-7641-B3B9-BD9F21C19E11}" destId="{91260ECC-A200-4C48-898B-7CCC15DB0EF6}" srcOrd="13" destOrd="0" presId="urn:microsoft.com/office/officeart/2005/8/layout/orgChart1"/>
    <dgm:cxn modelId="{CF00EEB4-21FF-43A6-A69E-915B63F79A3B}" type="presParOf" srcId="{91260ECC-A200-4C48-898B-7CCC15DB0EF6}" destId="{BEE01DFC-9F94-41AD-9D35-3395370F0DBF}" srcOrd="0" destOrd="0" presId="urn:microsoft.com/office/officeart/2005/8/layout/orgChart1"/>
    <dgm:cxn modelId="{F8DEDD54-15AA-4ACD-B8A3-243FAEF1C3AE}" type="presParOf" srcId="{BEE01DFC-9F94-41AD-9D35-3395370F0DBF}" destId="{4CAA4455-1474-4846-91DD-E64FD98E273A}" srcOrd="0" destOrd="0" presId="urn:microsoft.com/office/officeart/2005/8/layout/orgChart1"/>
    <dgm:cxn modelId="{E6ED443D-1226-408A-82B6-5067DA661301}" type="presParOf" srcId="{BEE01DFC-9F94-41AD-9D35-3395370F0DBF}" destId="{ADEAB7E8-9AD0-4979-B13A-EE48EC1DFB34}" srcOrd="1" destOrd="0" presId="urn:microsoft.com/office/officeart/2005/8/layout/orgChart1"/>
    <dgm:cxn modelId="{BF85C580-FEF8-4E03-9C60-B5A6D5005BA6}" type="presParOf" srcId="{91260ECC-A200-4C48-898B-7CCC15DB0EF6}" destId="{1BC71BAB-646E-4228-990C-6ED7581A7AB2}" srcOrd="1" destOrd="0" presId="urn:microsoft.com/office/officeart/2005/8/layout/orgChart1"/>
    <dgm:cxn modelId="{736B64DF-0F3D-4AB0-B3AE-ECF728055919}" type="presParOf" srcId="{1BC71BAB-646E-4228-990C-6ED7581A7AB2}" destId="{A8B0A3E8-0E16-40E8-A119-87761993BAA2}" srcOrd="0" destOrd="0" presId="urn:microsoft.com/office/officeart/2005/8/layout/orgChart1"/>
    <dgm:cxn modelId="{503F41A6-CB6C-441B-9224-E7C1087528D8}" type="presParOf" srcId="{1BC71BAB-646E-4228-990C-6ED7581A7AB2}" destId="{E1D86A30-AE99-4DC0-A354-B319626BE233}" srcOrd="1" destOrd="0" presId="urn:microsoft.com/office/officeart/2005/8/layout/orgChart1"/>
    <dgm:cxn modelId="{115929B7-A60E-4B3C-977D-6A8FD34B13CB}" type="presParOf" srcId="{E1D86A30-AE99-4DC0-A354-B319626BE233}" destId="{A250265A-6FA8-458D-9BAD-E3FCD40A073C}" srcOrd="0" destOrd="0" presId="urn:microsoft.com/office/officeart/2005/8/layout/orgChart1"/>
    <dgm:cxn modelId="{D2ED70B2-0114-4C6B-B33B-894DB79B9DA2}" type="presParOf" srcId="{A250265A-6FA8-458D-9BAD-E3FCD40A073C}" destId="{3DD20678-3847-4FEA-802F-FBFF22C1A6ED}" srcOrd="0" destOrd="0" presId="urn:microsoft.com/office/officeart/2005/8/layout/orgChart1"/>
    <dgm:cxn modelId="{3280DF66-B051-4870-B230-59580C55D480}" type="presParOf" srcId="{A250265A-6FA8-458D-9BAD-E3FCD40A073C}" destId="{67FC18E3-254C-43E3-BE35-2E1AE882DADE}" srcOrd="1" destOrd="0" presId="urn:microsoft.com/office/officeart/2005/8/layout/orgChart1"/>
    <dgm:cxn modelId="{7CB702D3-3C52-498A-980A-B2FD55C58B9D}" type="presParOf" srcId="{E1D86A30-AE99-4DC0-A354-B319626BE233}" destId="{AF5FE30B-3885-4B41-9F42-CDFACC506CD1}" srcOrd="1" destOrd="0" presId="urn:microsoft.com/office/officeart/2005/8/layout/orgChart1"/>
    <dgm:cxn modelId="{BE740FC4-1571-42BD-8E74-323C29507FC3}" type="presParOf" srcId="{E1D86A30-AE99-4DC0-A354-B319626BE233}" destId="{F5796FEC-FC43-406B-84F3-9291E7AF534A}" srcOrd="2" destOrd="0" presId="urn:microsoft.com/office/officeart/2005/8/layout/orgChart1"/>
    <dgm:cxn modelId="{028E6BBD-B22D-4DCB-94D8-992B6E149F2A}" type="presParOf" srcId="{1BC71BAB-646E-4228-990C-6ED7581A7AB2}" destId="{9322C12E-BE03-4980-A870-43E5B9CF4988}" srcOrd="2" destOrd="0" presId="urn:microsoft.com/office/officeart/2005/8/layout/orgChart1"/>
    <dgm:cxn modelId="{EE55AEA7-C2FD-49EC-9279-C9D2C85F13DC}" type="presParOf" srcId="{1BC71BAB-646E-4228-990C-6ED7581A7AB2}" destId="{46A27088-4D02-41B0-9CBD-339AD4533F03}" srcOrd="3" destOrd="0" presId="urn:microsoft.com/office/officeart/2005/8/layout/orgChart1"/>
    <dgm:cxn modelId="{D01B6EC8-E6EB-46AD-8191-20B485E6777A}" type="presParOf" srcId="{46A27088-4D02-41B0-9CBD-339AD4533F03}" destId="{43406FD2-6349-48A3-A577-84501E228C57}" srcOrd="0" destOrd="0" presId="urn:microsoft.com/office/officeart/2005/8/layout/orgChart1"/>
    <dgm:cxn modelId="{4D38E680-2EE7-4EBC-83ED-1AF14031F0F6}" type="presParOf" srcId="{43406FD2-6349-48A3-A577-84501E228C57}" destId="{5F1F0F39-AD88-49E2-A00C-DA4311C67099}" srcOrd="0" destOrd="0" presId="urn:microsoft.com/office/officeart/2005/8/layout/orgChart1"/>
    <dgm:cxn modelId="{BFD60961-955C-40CA-9B31-118964119CB4}" type="presParOf" srcId="{43406FD2-6349-48A3-A577-84501E228C57}" destId="{119BA3CA-B5D9-4353-B64D-82C84A611084}" srcOrd="1" destOrd="0" presId="urn:microsoft.com/office/officeart/2005/8/layout/orgChart1"/>
    <dgm:cxn modelId="{6DF35DF2-C938-4DDE-9F27-A8DDB5C68D7E}" type="presParOf" srcId="{46A27088-4D02-41B0-9CBD-339AD4533F03}" destId="{BFA96ED4-6CC3-4AAB-AFDD-8A45D2DAF973}" srcOrd="1" destOrd="0" presId="urn:microsoft.com/office/officeart/2005/8/layout/orgChart1"/>
    <dgm:cxn modelId="{549DA0C5-C818-46DC-8789-4548FA10E875}" type="presParOf" srcId="{46A27088-4D02-41B0-9CBD-339AD4533F03}" destId="{23D2B073-613E-4CDD-BAEE-2022DABB1C65}" srcOrd="2" destOrd="0" presId="urn:microsoft.com/office/officeart/2005/8/layout/orgChart1"/>
    <dgm:cxn modelId="{D27803FD-BDF6-423E-BBE7-EADD92B80126}" type="presParOf" srcId="{91260ECC-A200-4C48-898B-7CCC15DB0EF6}" destId="{F3B1F36C-49C7-4FDC-BEB6-B5DD1B75BB74}" srcOrd="2" destOrd="0" presId="urn:microsoft.com/office/officeart/2005/8/layout/orgChart1"/>
    <dgm:cxn modelId="{9B98914B-B5C5-4FEB-B829-9CAF7AF56D4A}" type="presParOf" srcId="{ACD8932C-2537-7641-B3B9-BD9F21C19E11}" destId="{DC432F04-8A80-495F-B6A6-A3C74CF3B5D3}" srcOrd="14" destOrd="0" presId="urn:microsoft.com/office/officeart/2005/8/layout/orgChart1"/>
    <dgm:cxn modelId="{EBAACB6D-D03A-428A-906A-5AA7DB58A796}" type="presParOf" srcId="{ACD8932C-2537-7641-B3B9-BD9F21C19E11}" destId="{CFD947A2-519A-42B1-81EF-D1405236A093}" srcOrd="15" destOrd="0" presId="urn:microsoft.com/office/officeart/2005/8/layout/orgChart1"/>
    <dgm:cxn modelId="{6A8D2F89-05FC-4961-A787-326C3B88AEDD}" type="presParOf" srcId="{CFD947A2-519A-42B1-81EF-D1405236A093}" destId="{0E56DAC3-BE9C-4647-8153-EFFA7D801A3E}" srcOrd="0" destOrd="0" presId="urn:microsoft.com/office/officeart/2005/8/layout/orgChart1"/>
    <dgm:cxn modelId="{53D58C21-6762-4F5C-852A-0BD1DFE5139F}" type="presParOf" srcId="{0E56DAC3-BE9C-4647-8153-EFFA7D801A3E}" destId="{4BED0F3A-63F3-411F-ADC7-30796944905E}" srcOrd="0" destOrd="0" presId="urn:microsoft.com/office/officeart/2005/8/layout/orgChart1"/>
    <dgm:cxn modelId="{18C6862B-A146-4195-BB91-63DCADFEDF1F}" type="presParOf" srcId="{0E56DAC3-BE9C-4647-8153-EFFA7D801A3E}" destId="{9604CC4B-CE68-4324-8328-1CECD7168081}" srcOrd="1" destOrd="0" presId="urn:microsoft.com/office/officeart/2005/8/layout/orgChart1"/>
    <dgm:cxn modelId="{CAA029B3-AB41-42A7-909E-1094BBDA98AF}" type="presParOf" srcId="{CFD947A2-519A-42B1-81EF-D1405236A093}" destId="{751A7FF1-1EB9-4DDB-9D1C-0239F6223679}" srcOrd="1" destOrd="0" presId="urn:microsoft.com/office/officeart/2005/8/layout/orgChart1"/>
    <dgm:cxn modelId="{63CEB655-CE7B-4AFD-A3FF-FEBFE013D467}" type="presParOf" srcId="{751A7FF1-1EB9-4DDB-9D1C-0239F6223679}" destId="{92896CA1-E089-4C9A-B5F2-5879DE08F87E}" srcOrd="0" destOrd="0" presId="urn:microsoft.com/office/officeart/2005/8/layout/orgChart1"/>
    <dgm:cxn modelId="{071921E3-7F45-4FFC-88D8-4292D3DD0194}" type="presParOf" srcId="{751A7FF1-1EB9-4DDB-9D1C-0239F6223679}" destId="{7DD7061A-534E-40DF-9BE2-5F50813EF350}" srcOrd="1" destOrd="0" presId="urn:microsoft.com/office/officeart/2005/8/layout/orgChart1"/>
    <dgm:cxn modelId="{8F89BC79-8189-4FAF-A052-6A96F426BB4C}" type="presParOf" srcId="{7DD7061A-534E-40DF-9BE2-5F50813EF350}" destId="{7878943F-6DE7-43FB-92C6-B7676363CBEC}" srcOrd="0" destOrd="0" presId="urn:microsoft.com/office/officeart/2005/8/layout/orgChart1"/>
    <dgm:cxn modelId="{A3A9BD8D-B31E-4E36-9DDF-EF96A6685DAE}" type="presParOf" srcId="{7878943F-6DE7-43FB-92C6-B7676363CBEC}" destId="{C9EF4286-908E-46AB-8A07-B6E132891CB1}" srcOrd="0" destOrd="0" presId="urn:microsoft.com/office/officeart/2005/8/layout/orgChart1"/>
    <dgm:cxn modelId="{B96519EC-BE30-4620-B275-FCA21D6DC37B}" type="presParOf" srcId="{7878943F-6DE7-43FB-92C6-B7676363CBEC}" destId="{7E7884FB-6D21-46A0-A383-49183E8435DF}" srcOrd="1" destOrd="0" presId="urn:microsoft.com/office/officeart/2005/8/layout/orgChart1"/>
    <dgm:cxn modelId="{8C1D1242-086C-4DB8-A522-3969D42F6D6E}" type="presParOf" srcId="{7DD7061A-534E-40DF-9BE2-5F50813EF350}" destId="{C9B6C11B-05B1-4205-BA72-08E879B38A7A}" srcOrd="1" destOrd="0" presId="urn:microsoft.com/office/officeart/2005/8/layout/orgChart1"/>
    <dgm:cxn modelId="{628784EE-A1BE-4C4B-9A89-330B461F0037}" type="presParOf" srcId="{7DD7061A-534E-40DF-9BE2-5F50813EF350}" destId="{FD87F3C9-F262-4E18-AE9C-10DEDE30E32D}" srcOrd="2" destOrd="0" presId="urn:microsoft.com/office/officeart/2005/8/layout/orgChart1"/>
    <dgm:cxn modelId="{57AE905B-8C04-4A8F-B319-B724FA243FA4}" type="presParOf" srcId="{CFD947A2-519A-42B1-81EF-D1405236A093}" destId="{0A22F746-9F3D-432F-BBE5-F33CC7592CDA}" srcOrd="2" destOrd="0" presId="urn:microsoft.com/office/officeart/2005/8/layout/orgChart1"/>
    <dgm:cxn modelId="{F42B1836-9176-4008-9C51-6F44A6FE1422}" type="presParOf" srcId="{ACD8932C-2537-7641-B3B9-BD9F21C19E11}" destId="{0A225AEA-7CC6-44A6-8B97-9A432B8DCADD}" srcOrd="16" destOrd="0" presId="urn:microsoft.com/office/officeart/2005/8/layout/orgChart1"/>
    <dgm:cxn modelId="{A7CBD9DF-BC33-45AE-ABBE-BA936721D565}" type="presParOf" srcId="{ACD8932C-2537-7641-B3B9-BD9F21C19E11}" destId="{D5A3FE0A-6892-4683-BE58-73B1D68C8ED6}" srcOrd="17" destOrd="0" presId="urn:microsoft.com/office/officeart/2005/8/layout/orgChart1"/>
    <dgm:cxn modelId="{F7F2B6A9-8B87-4327-96A2-84F512EF9FB0}" type="presParOf" srcId="{D5A3FE0A-6892-4683-BE58-73B1D68C8ED6}" destId="{E91955F3-16EB-4857-81D2-4598DA9D9E68}" srcOrd="0" destOrd="0" presId="urn:microsoft.com/office/officeart/2005/8/layout/orgChart1"/>
    <dgm:cxn modelId="{ECDFD17F-8458-4E95-A55C-3805809FBE9A}" type="presParOf" srcId="{E91955F3-16EB-4857-81D2-4598DA9D9E68}" destId="{0BB5F850-BE98-4C9B-889F-458D08A5C205}" srcOrd="0" destOrd="0" presId="urn:microsoft.com/office/officeart/2005/8/layout/orgChart1"/>
    <dgm:cxn modelId="{FD79E912-8C4D-4375-A262-752E45FE4D52}" type="presParOf" srcId="{E91955F3-16EB-4857-81D2-4598DA9D9E68}" destId="{1C5F1AC5-8CC3-4215-A803-E0C5D18CB2C8}" srcOrd="1" destOrd="0" presId="urn:microsoft.com/office/officeart/2005/8/layout/orgChart1"/>
    <dgm:cxn modelId="{A6EA4371-356D-478D-BD2C-57C13495680D}" type="presParOf" srcId="{D5A3FE0A-6892-4683-BE58-73B1D68C8ED6}" destId="{0F77588B-3283-4E95-AF70-04315EF5E633}" srcOrd="1" destOrd="0" presId="urn:microsoft.com/office/officeart/2005/8/layout/orgChart1"/>
    <dgm:cxn modelId="{775DCD8D-2083-4951-8060-4463F0E6745D}" type="presParOf" srcId="{0F77588B-3283-4E95-AF70-04315EF5E633}" destId="{D3069017-E43B-4A1B-BB2C-203303AD1AC7}" srcOrd="0" destOrd="0" presId="urn:microsoft.com/office/officeart/2005/8/layout/orgChart1"/>
    <dgm:cxn modelId="{C5BF163D-A9E3-4153-9318-B53A5E5B7D55}" type="presParOf" srcId="{0F77588B-3283-4E95-AF70-04315EF5E633}" destId="{C30FCA90-5F2B-46C7-86D5-E2203A26483A}" srcOrd="1" destOrd="0" presId="urn:microsoft.com/office/officeart/2005/8/layout/orgChart1"/>
    <dgm:cxn modelId="{C4BD9402-DA43-480D-A33B-1E0288FCDB82}" type="presParOf" srcId="{C30FCA90-5F2B-46C7-86D5-E2203A26483A}" destId="{DD086D4C-CE6D-4AEB-925C-44FC63789684}" srcOrd="0" destOrd="0" presId="urn:microsoft.com/office/officeart/2005/8/layout/orgChart1"/>
    <dgm:cxn modelId="{743FE61D-893C-4793-96D5-A8ADB0FFCE68}" type="presParOf" srcId="{DD086D4C-CE6D-4AEB-925C-44FC63789684}" destId="{585AFED5-29B3-438D-9C77-E197DF2B7024}" srcOrd="0" destOrd="0" presId="urn:microsoft.com/office/officeart/2005/8/layout/orgChart1"/>
    <dgm:cxn modelId="{E03AD6C7-4B83-4423-804D-C18CEE9E58F6}" type="presParOf" srcId="{DD086D4C-CE6D-4AEB-925C-44FC63789684}" destId="{090017F0-72B5-488E-B8B2-E1624E4D3238}" srcOrd="1" destOrd="0" presId="urn:microsoft.com/office/officeart/2005/8/layout/orgChart1"/>
    <dgm:cxn modelId="{3FE63C63-B38E-402B-858E-53BFF8D6A7B4}" type="presParOf" srcId="{C30FCA90-5F2B-46C7-86D5-E2203A26483A}" destId="{3AFB0B61-6769-4B3A-89B6-92163BE065C0}" srcOrd="1" destOrd="0" presId="urn:microsoft.com/office/officeart/2005/8/layout/orgChart1"/>
    <dgm:cxn modelId="{86462D42-FDFE-480B-BE5E-F3C24F66BD47}" type="presParOf" srcId="{C30FCA90-5F2B-46C7-86D5-E2203A26483A}" destId="{9C24D13E-9CF0-4279-B9E4-94102CF95EE4}" srcOrd="2" destOrd="0" presId="urn:microsoft.com/office/officeart/2005/8/layout/orgChart1"/>
    <dgm:cxn modelId="{E1314F62-55CE-4CB0-BD6D-895BC79889B7}" type="presParOf" srcId="{D5A3FE0A-6892-4683-BE58-73B1D68C8ED6}" destId="{0B6BC582-F965-4247-9E67-3C928F198B1C}" srcOrd="2" destOrd="0" presId="urn:microsoft.com/office/officeart/2005/8/layout/orgChart1"/>
    <dgm:cxn modelId="{4BE16D51-FCF8-48B2-8F89-461B24B879FA}" type="presParOf" srcId="{ACD8932C-2537-7641-B3B9-BD9F21C19E11}" destId="{A8BC57DD-B459-4144-972B-9C0AF56EF8FB}" srcOrd="18" destOrd="0" presId="urn:microsoft.com/office/officeart/2005/8/layout/orgChart1"/>
    <dgm:cxn modelId="{E3AFB6CA-618E-4F59-9D61-C454797E73E9}" type="presParOf" srcId="{ACD8932C-2537-7641-B3B9-BD9F21C19E11}" destId="{0DB290AF-193C-4D58-ABA7-41804DA64DBA}" srcOrd="19" destOrd="0" presId="urn:microsoft.com/office/officeart/2005/8/layout/orgChart1"/>
    <dgm:cxn modelId="{9FBF68EE-4C42-4BD2-AF6C-2A74D56E83CE}" type="presParOf" srcId="{0DB290AF-193C-4D58-ABA7-41804DA64DBA}" destId="{1E523AE8-7DB0-438C-B1C1-703CF5B22717}" srcOrd="0" destOrd="0" presId="urn:microsoft.com/office/officeart/2005/8/layout/orgChart1"/>
    <dgm:cxn modelId="{14BFABED-B149-40FF-96FD-5D1C84C346DC}" type="presParOf" srcId="{1E523AE8-7DB0-438C-B1C1-703CF5B22717}" destId="{DDB96DD6-AA3D-40B9-825F-BBCA27E95A7C}" srcOrd="0" destOrd="0" presId="urn:microsoft.com/office/officeart/2005/8/layout/orgChart1"/>
    <dgm:cxn modelId="{3CDC5C08-9668-4F20-B91C-899AB0AA043B}" type="presParOf" srcId="{1E523AE8-7DB0-438C-B1C1-703CF5B22717}" destId="{4EFEC4DD-8BC7-447D-BFCD-971CE57548BD}" srcOrd="1" destOrd="0" presId="urn:microsoft.com/office/officeart/2005/8/layout/orgChart1"/>
    <dgm:cxn modelId="{E92FF3E5-6304-4A85-B631-4818869FACE7}" type="presParOf" srcId="{0DB290AF-193C-4D58-ABA7-41804DA64DBA}" destId="{F4B92E24-6A08-47E8-8D95-1CB3B0338F74}" srcOrd="1" destOrd="0" presId="urn:microsoft.com/office/officeart/2005/8/layout/orgChart1"/>
    <dgm:cxn modelId="{95BE7B46-33FF-4671-877C-1E7E8999F7C2}" type="presParOf" srcId="{F4B92E24-6A08-47E8-8D95-1CB3B0338F74}" destId="{6FD583F2-621C-4043-8ED8-DEE850E92422}" srcOrd="0" destOrd="0" presId="urn:microsoft.com/office/officeart/2005/8/layout/orgChart1"/>
    <dgm:cxn modelId="{9D07DE6D-EE43-43D0-8086-8B058C06DBFF}" type="presParOf" srcId="{F4B92E24-6A08-47E8-8D95-1CB3B0338F74}" destId="{9C6B5C01-C7F6-4256-8875-DC9A46AE361D}" srcOrd="1" destOrd="0" presId="urn:microsoft.com/office/officeart/2005/8/layout/orgChart1"/>
    <dgm:cxn modelId="{319E21CF-5D5A-44E5-949E-32745C5DF0E4}" type="presParOf" srcId="{9C6B5C01-C7F6-4256-8875-DC9A46AE361D}" destId="{F2D77B99-C8B2-4766-9FEB-6F812D99312C}" srcOrd="0" destOrd="0" presId="urn:microsoft.com/office/officeart/2005/8/layout/orgChart1"/>
    <dgm:cxn modelId="{7FAF0A9B-34D1-4A7C-AB34-BFEBECB90F46}" type="presParOf" srcId="{F2D77B99-C8B2-4766-9FEB-6F812D99312C}" destId="{E3FAA42C-71EF-4008-9D30-C03E09334395}" srcOrd="0" destOrd="0" presId="urn:microsoft.com/office/officeart/2005/8/layout/orgChart1"/>
    <dgm:cxn modelId="{354D4C92-58EF-4F07-BA99-B8A9414B622D}" type="presParOf" srcId="{F2D77B99-C8B2-4766-9FEB-6F812D99312C}" destId="{033C0D4E-D075-496D-B583-3FE8FBDFFFA1}" srcOrd="1" destOrd="0" presId="urn:microsoft.com/office/officeart/2005/8/layout/orgChart1"/>
    <dgm:cxn modelId="{AE12C1CB-3ECA-4D3E-A0E9-89077F874F25}" type="presParOf" srcId="{9C6B5C01-C7F6-4256-8875-DC9A46AE361D}" destId="{7EF6FED3-9991-436D-9485-D360B7F26A6B}" srcOrd="1" destOrd="0" presId="urn:microsoft.com/office/officeart/2005/8/layout/orgChart1"/>
    <dgm:cxn modelId="{F4770542-8276-4F30-B0E0-1CD489323002}" type="presParOf" srcId="{9C6B5C01-C7F6-4256-8875-DC9A46AE361D}" destId="{FCAB2268-B0B2-438D-970B-FA4CBAC82502}" srcOrd="2" destOrd="0" presId="urn:microsoft.com/office/officeart/2005/8/layout/orgChart1"/>
    <dgm:cxn modelId="{80A3992D-B7D9-4453-945B-580AD69F5472}" type="presParOf" srcId="{0DB290AF-193C-4D58-ABA7-41804DA64DBA}" destId="{53819DBF-7C7B-46A4-AC83-8F3D59D6BFA5}" srcOrd="2" destOrd="0" presId="urn:microsoft.com/office/officeart/2005/8/layout/orgChart1"/>
    <dgm:cxn modelId="{24F62D0E-BF2A-814A-A828-296AF5C31086}" type="presParOf" srcId="{BBE4F3BC-615B-4447-966E-CADABA33DE0C}" destId="{8E5364F8-9924-D24B-9496-B2DE68A8CC26}" srcOrd="2" destOrd="0" presId="urn:microsoft.com/office/officeart/2005/8/layout/orgChart1"/>
    <dgm:cxn modelId="{053C6CB0-9D9E-464A-851B-757BEED3ADF9}" type="presParOf" srcId="{795C540D-62E6-D74B-A585-F9CCB2D49ED1}" destId="{EB14DE16-AF51-A64A-8E19-A6798ACA0D3E}" srcOrd="8" destOrd="0" presId="urn:microsoft.com/office/officeart/2005/8/layout/orgChart1"/>
    <dgm:cxn modelId="{BA9AC990-6E35-4858-B43E-CB497CB82E38}" type="presParOf" srcId="{795C540D-62E6-D74B-A585-F9CCB2D49ED1}" destId="{9159897E-A43D-9A4B-B12E-72A5C3C523CC}" srcOrd="9" destOrd="0" presId="urn:microsoft.com/office/officeart/2005/8/layout/orgChart1"/>
    <dgm:cxn modelId="{C63FFC8C-8486-4927-B27E-CCF108F0E040}" type="presParOf" srcId="{9159897E-A43D-9A4B-B12E-72A5C3C523CC}" destId="{3BD8B193-ED28-6647-8F61-926A946160AF}" srcOrd="0" destOrd="0" presId="urn:microsoft.com/office/officeart/2005/8/layout/orgChart1"/>
    <dgm:cxn modelId="{12BF565C-8B77-4056-9A9E-3F7C9B125F0C}" type="presParOf" srcId="{3BD8B193-ED28-6647-8F61-926A946160AF}" destId="{641850DD-77F2-EC4A-A781-34BF0768A571}" srcOrd="0" destOrd="0" presId="urn:microsoft.com/office/officeart/2005/8/layout/orgChart1"/>
    <dgm:cxn modelId="{737FE3DD-D4BB-4445-8D89-24B8C8594684}" type="presParOf" srcId="{3BD8B193-ED28-6647-8F61-926A946160AF}" destId="{E2FB2F4F-B747-874B-B123-858C125BB40A}" srcOrd="1" destOrd="0" presId="urn:microsoft.com/office/officeart/2005/8/layout/orgChart1"/>
    <dgm:cxn modelId="{8D7ED958-6E52-44D6-B317-C7A2177A506C}" type="presParOf" srcId="{9159897E-A43D-9A4B-B12E-72A5C3C523CC}" destId="{3BA20C55-4666-9641-A9E0-E00F7A212E5A}" srcOrd="1" destOrd="0" presId="urn:microsoft.com/office/officeart/2005/8/layout/orgChart1"/>
    <dgm:cxn modelId="{51978BF2-D83A-4E33-A47E-11F3B7D729EC}" type="presParOf" srcId="{3BA20C55-4666-9641-A9E0-E00F7A212E5A}" destId="{BB179494-F672-4AAA-8C46-D8B31B7135DC}" srcOrd="0" destOrd="0" presId="urn:microsoft.com/office/officeart/2005/8/layout/orgChart1"/>
    <dgm:cxn modelId="{EF7D13CC-D4AF-481E-B3FB-05BCB666F960}" type="presParOf" srcId="{3BA20C55-4666-9641-A9E0-E00F7A212E5A}" destId="{9135E8EF-9C5A-422E-B640-2ADD097F6FB1}" srcOrd="1" destOrd="0" presId="urn:microsoft.com/office/officeart/2005/8/layout/orgChart1"/>
    <dgm:cxn modelId="{ACA12F42-B502-40CA-8D3B-EA271B00C60C}" type="presParOf" srcId="{9135E8EF-9C5A-422E-B640-2ADD097F6FB1}" destId="{A978CCDB-0F70-49C2-92A4-C832B76236AC}" srcOrd="0" destOrd="0" presId="urn:microsoft.com/office/officeart/2005/8/layout/orgChart1"/>
    <dgm:cxn modelId="{A14DC963-B5FE-48DA-A7A0-D47ED948926E}" type="presParOf" srcId="{A978CCDB-0F70-49C2-92A4-C832B76236AC}" destId="{A40BEF57-38EE-4AD2-A0A3-1FD950479FAE}" srcOrd="0" destOrd="0" presId="urn:microsoft.com/office/officeart/2005/8/layout/orgChart1"/>
    <dgm:cxn modelId="{3BCED5D0-1303-4E94-AD22-E3F14604B755}" type="presParOf" srcId="{A978CCDB-0F70-49C2-92A4-C832B76236AC}" destId="{1E2A18B3-A48F-407A-959C-97894D118D79}" srcOrd="1" destOrd="0" presId="urn:microsoft.com/office/officeart/2005/8/layout/orgChart1"/>
    <dgm:cxn modelId="{9089CB7F-9C91-469F-A56C-030BA4C0A19A}" type="presParOf" srcId="{9135E8EF-9C5A-422E-B640-2ADD097F6FB1}" destId="{76712F37-8A63-4F40-852B-ACFA9783F7FA}" srcOrd="1" destOrd="0" presId="urn:microsoft.com/office/officeart/2005/8/layout/orgChart1"/>
    <dgm:cxn modelId="{043E2D5D-9932-49CA-9607-4A1911B0AEC0}" type="presParOf" srcId="{9135E8EF-9C5A-422E-B640-2ADD097F6FB1}" destId="{797A53CA-B484-4A0A-9575-872430393AE9}" srcOrd="2" destOrd="0" presId="urn:microsoft.com/office/officeart/2005/8/layout/orgChart1"/>
    <dgm:cxn modelId="{E247E7C2-DA26-4BDA-9FA7-83D57DC58B68}" type="presParOf" srcId="{3BA20C55-4666-9641-A9E0-E00F7A212E5A}" destId="{1BDC7E46-0DC3-5243-9339-BBB9BF5A4663}" srcOrd="2" destOrd="0" presId="urn:microsoft.com/office/officeart/2005/8/layout/orgChart1"/>
    <dgm:cxn modelId="{517388E7-53B0-458E-B821-4B4572413874}" type="presParOf" srcId="{3BA20C55-4666-9641-A9E0-E00F7A212E5A}" destId="{F0E669D6-6F82-AB4E-9EAC-0A4B6D41150A}" srcOrd="3" destOrd="0" presId="urn:microsoft.com/office/officeart/2005/8/layout/orgChart1"/>
    <dgm:cxn modelId="{E9003E6B-5AB4-43B6-AF46-AF55A9C9AAD2}" type="presParOf" srcId="{F0E669D6-6F82-AB4E-9EAC-0A4B6D41150A}" destId="{6489C14B-96A4-CD42-9CC8-6994810A82B4}" srcOrd="0" destOrd="0" presId="urn:microsoft.com/office/officeart/2005/8/layout/orgChart1"/>
    <dgm:cxn modelId="{4015CA08-E2AF-4D26-9CD7-7F3B5246833E}" type="presParOf" srcId="{6489C14B-96A4-CD42-9CC8-6994810A82B4}" destId="{BC3CDECC-348E-AD46-BC0E-2301C03ADAAA}" srcOrd="0" destOrd="0" presId="urn:microsoft.com/office/officeart/2005/8/layout/orgChart1"/>
    <dgm:cxn modelId="{5FADFB40-05F4-43DA-AEDD-8861921F92BB}" type="presParOf" srcId="{6489C14B-96A4-CD42-9CC8-6994810A82B4}" destId="{548ADA88-FBE3-E943-9D4F-8E0F5629724F}" srcOrd="1" destOrd="0" presId="urn:microsoft.com/office/officeart/2005/8/layout/orgChart1"/>
    <dgm:cxn modelId="{A97A87FE-1F72-4A12-8288-9297AFA93A25}" type="presParOf" srcId="{F0E669D6-6F82-AB4E-9EAC-0A4B6D41150A}" destId="{568EA8FF-DA8A-DA48-B865-6B8E797FD3F6}" srcOrd="1" destOrd="0" presId="urn:microsoft.com/office/officeart/2005/8/layout/orgChart1"/>
    <dgm:cxn modelId="{6DF53B20-94B4-423E-9128-BC10651CEAA0}" type="presParOf" srcId="{F0E669D6-6F82-AB4E-9EAC-0A4B6D41150A}" destId="{82535ECC-5C37-7C4D-8FD7-B7C49DE92921}" srcOrd="2" destOrd="0" presId="urn:microsoft.com/office/officeart/2005/8/layout/orgChart1"/>
    <dgm:cxn modelId="{75583147-1B95-46CD-BEC8-E0A6D27256E9}" type="presParOf" srcId="{3BA20C55-4666-9641-A9E0-E00F7A212E5A}" destId="{6E467153-FE70-4AC2-927F-344050D89CBC}" srcOrd="4" destOrd="0" presId="urn:microsoft.com/office/officeart/2005/8/layout/orgChart1"/>
    <dgm:cxn modelId="{7E2C27D9-4F9B-4339-B8D1-75199DB3D104}" type="presParOf" srcId="{3BA20C55-4666-9641-A9E0-E00F7A212E5A}" destId="{27F1C66E-24FB-4B0C-9A42-34A0B38FF8C6}" srcOrd="5" destOrd="0" presId="urn:microsoft.com/office/officeart/2005/8/layout/orgChart1"/>
    <dgm:cxn modelId="{5A852F17-1D56-45FF-8722-F961CBDBF7F6}" type="presParOf" srcId="{27F1C66E-24FB-4B0C-9A42-34A0B38FF8C6}" destId="{B992C585-713E-46E7-BD85-5508600F9B48}" srcOrd="0" destOrd="0" presId="urn:microsoft.com/office/officeart/2005/8/layout/orgChart1"/>
    <dgm:cxn modelId="{201506EB-7D76-48A1-AB19-18C9A3BBA0F2}" type="presParOf" srcId="{B992C585-713E-46E7-BD85-5508600F9B48}" destId="{6F2C77CA-14C6-49D8-8274-60C0A8723873}" srcOrd="0" destOrd="0" presId="urn:microsoft.com/office/officeart/2005/8/layout/orgChart1"/>
    <dgm:cxn modelId="{6D5B850B-C5C2-4D2B-AE98-DB6E2480038B}" type="presParOf" srcId="{B992C585-713E-46E7-BD85-5508600F9B48}" destId="{92533E17-EC13-4F73-A33F-93AEFC76C89B}" srcOrd="1" destOrd="0" presId="urn:microsoft.com/office/officeart/2005/8/layout/orgChart1"/>
    <dgm:cxn modelId="{2E067D73-56AF-4E53-A325-0B25415CB287}" type="presParOf" srcId="{27F1C66E-24FB-4B0C-9A42-34A0B38FF8C6}" destId="{9202C6C3-2139-443D-9ADF-0C9996CB33BA}" srcOrd="1" destOrd="0" presId="urn:microsoft.com/office/officeart/2005/8/layout/orgChart1"/>
    <dgm:cxn modelId="{97B6F98C-2EDE-4C19-9052-1252247FD0BA}" type="presParOf" srcId="{27F1C66E-24FB-4B0C-9A42-34A0B38FF8C6}" destId="{AA9FFC95-5AD9-4E2D-9FB8-585AFE6F5EE8}" srcOrd="2" destOrd="0" presId="urn:microsoft.com/office/officeart/2005/8/layout/orgChart1"/>
    <dgm:cxn modelId="{2E71F44C-C001-4F23-9D39-63F69A65016C}" type="presParOf" srcId="{3BA20C55-4666-9641-A9E0-E00F7A212E5A}" destId="{E0DFD735-CA15-CB4D-9827-85F88420EDF8}" srcOrd="6" destOrd="0" presId="urn:microsoft.com/office/officeart/2005/8/layout/orgChart1"/>
    <dgm:cxn modelId="{B02CDDC0-D111-4E65-BBF4-235245EFE8AA}" type="presParOf" srcId="{3BA20C55-4666-9641-A9E0-E00F7A212E5A}" destId="{CB81E9D1-AA48-6943-94EF-93D5157C129D}" srcOrd="7" destOrd="0" presId="urn:microsoft.com/office/officeart/2005/8/layout/orgChart1"/>
    <dgm:cxn modelId="{0DA58CA7-C5DB-4E27-B85D-D50189B6959A}" type="presParOf" srcId="{CB81E9D1-AA48-6943-94EF-93D5157C129D}" destId="{CD00BEC3-A2B9-3949-BCBC-2BB7E66D5A09}" srcOrd="0" destOrd="0" presId="urn:microsoft.com/office/officeart/2005/8/layout/orgChart1"/>
    <dgm:cxn modelId="{27BCEA6F-FD78-4163-9512-2C79B492E3F7}" type="presParOf" srcId="{CD00BEC3-A2B9-3949-BCBC-2BB7E66D5A09}" destId="{1CDA75B4-DE45-0A4E-B84F-9D1AEB4374FE}" srcOrd="0" destOrd="0" presId="urn:microsoft.com/office/officeart/2005/8/layout/orgChart1"/>
    <dgm:cxn modelId="{BF9DFC39-EB9D-4FCF-AB41-D865522451D7}" type="presParOf" srcId="{CD00BEC3-A2B9-3949-BCBC-2BB7E66D5A09}" destId="{AC6D5468-A76A-6C4D-BEC3-34CB5EA4B8A3}" srcOrd="1" destOrd="0" presId="urn:microsoft.com/office/officeart/2005/8/layout/orgChart1"/>
    <dgm:cxn modelId="{A8A4D691-01B6-4461-A161-86C4141927E2}" type="presParOf" srcId="{CB81E9D1-AA48-6943-94EF-93D5157C129D}" destId="{3AC961CE-E644-3741-B4AC-601E48755B46}" srcOrd="1" destOrd="0" presId="urn:microsoft.com/office/officeart/2005/8/layout/orgChart1"/>
    <dgm:cxn modelId="{0F5D8A9A-AAE9-40CB-94F9-EC9A7F2273F6}" type="presParOf" srcId="{CB81E9D1-AA48-6943-94EF-93D5157C129D}" destId="{A4339E50-D386-4446-84EE-DB59D7422B6F}" srcOrd="2" destOrd="0" presId="urn:microsoft.com/office/officeart/2005/8/layout/orgChart1"/>
    <dgm:cxn modelId="{9A0451F7-3FF0-485C-A96E-19C8F2B732A5}" type="presParOf" srcId="{9159897E-A43D-9A4B-B12E-72A5C3C523CC}" destId="{8B01B53D-F684-0D4B-9A32-5B1CF6390344}" srcOrd="2" destOrd="0" presId="urn:microsoft.com/office/officeart/2005/8/layout/orgChart1"/>
    <dgm:cxn modelId="{21ADD4DF-FF99-4169-AF91-698CA943A09F}" type="presParOf" srcId="{795C540D-62E6-D74B-A585-F9CCB2D49ED1}" destId="{3F7D31C2-F391-E145-9CA1-D319282F9BF8}" srcOrd="10" destOrd="0" presId="urn:microsoft.com/office/officeart/2005/8/layout/orgChart1"/>
    <dgm:cxn modelId="{AD415D27-CAE4-4080-B437-AD8E60E686B0}" type="presParOf" srcId="{795C540D-62E6-D74B-A585-F9CCB2D49ED1}" destId="{1E39B108-B749-1043-A782-BD4AC3482F1B}" srcOrd="11" destOrd="0" presId="urn:microsoft.com/office/officeart/2005/8/layout/orgChart1"/>
    <dgm:cxn modelId="{5E74A5C3-5671-4B9E-B3E6-F5A6F5BCAFF2}" type="presParOf" srcId="{1E39B108-B749-1043-A782-BD4AC3482F1B}" destId="{2C83BBF2-F1FC-2046-BE1D-E2D4CE0FB1FF}" srcOrd="0" destOrd="0" presId="urn:microsoft.com/office/officeart/2005/8/layout/orgChart1"/>
    <dgm:cxn modelId="{86978AC4-6346-4469-826C-F8570F30AAF4}" type="presParOf" srcId="{2C83BBF2-F1FC-2046-BE1D-E2D4CE0FB1FF}" destId="{13D3FAF7-CE8B-374A-A9EA-B333E276C29B}" srcOrd="0" destOrd="0" presId="urn:microsoft.com/office/officeart/2005/8/layout/orgChart1"/>
    <dgm:cxn modelId="{3379EFC0-05C0-4FE3-A86A-24DD07A2B9DE}" type="presParOf" srcId="{2C83BBF2-F1FC-2046-BE1D-E2D4CE0FB1FF}" destId="{05358A0F-3DA1-4E48-B1DB-99ACAF91949A}" srcOrd="1" destOrd="0" presId="urn:microsoft.com/office/officeart/2005/8/layout/orgChart1"/>
    <dgm:cxn modelId="{2B40D8B3-C087-4D4D-A681-8FEAB146A046}" type="presParOf" srcId="{1E39B108-B749-1043-A782-BD4AC3482F1B}" destId="{1EFA8B4E-935A-0C4D-A772-E8FA7E0264B1}" srcOrd="1" destOrd="0" presId="urn:microsoft.com/office/officeart/2005/8/layout/orgChart1"/>
    <dgm:cxn modelId="{58B3545C-3E06-4881-8606-259418C07B47}" type="presParOf" srcId="{1EFA8B4E-935A-0C4D-A772-E8FA7E0264B1}" destId="{59C6ED4E-FD6D-B645-8E42-A5A401E92D46}" srcOrd="0" destOrd="0" presId="urn:microsoft.com/office/officeart/2005/8/layout/orgChart1"/>
    <dgm:cxn modelId="{C0DA6C20-8DBF-43E5-8EBD-57C22158AE56}" type="presParOf" srcId="{1EFA8B4E-935A-0C4D-A772-E8FA7E0264B1}" destId="{CA5C3BC4-3505-7543-8607-CEF32BB825C3}" srcOrd="1" destOrd="0" presId="urn:microsoft.com/office/officeart/2005/8/layout/orgChart1"/>
    <dgm:cxn modelId="{AED9DD16-7314-4048-938A-D587ED62215E}" type="presParOf" srcId="{CA5C3BC4-3505-7543-8607-CEF32BB825C3}" destId="{0736321E-F76A-EC44-AD3D-B4ED3AC77DF4}" srcOrd="0" destOrd="0" presId="urn:microsoft.com/office/officeart/2005/8/layout/orgChart1"/>
    <dgm:cxn modelId="{C14378CA-2B15-427F-BE58-3F3C54F14232}" type="presParOf" srcId="{0736321E-F76A-EC44-AD3D-B4ED3AC77DF4}" destId="{BD8FD48E-5A8C-BD46-9BE9-1AF9BE9EC861}" srcOrd="0" destOrd="0" presId="urn:microsoft.com/office/officeart/2005/8/layout/orgChart1"/>
    <dgm:cxn modelId="{E4013E51-24D4-4E3B-9153-400D635E1FF0}" type="presParOf" srcId="{0736321E-F76A-EC44-AD3D-B4ED3AC77DF4}" destId="{6DBEE377-CAEB-4146-B82A-44AD1F2A2AED}" srcOrd="1" destOrd="0" presId="urn:microsoft.com/office/officeart/2005/8/layout/orgChart1"/>
    <dgm:cxn modelId="{771700FC-7E84-4A26-8B31-C40BA366F951}" type="presParOf" srcId="{CA5C3BC4-3505-7543-8607-CEF32BB825C3}" destId="{03258F47-BCEC-2D46-B18E-01EE490C4F4E}" srcOrd="1" destOrd="0" presId="urn:microsoft.com/office/officeart/2005/8/layout/orgChart1"/>
    <dgm:cxn modelId="{8F2C3FAA-5779-4AC8-AC69-D70F8E7565A3}" type="presParOf" srcId="{CA5C3BC4-3505-7543-8607-CEF32BB825C3}" destId="{B0D2E045-6FE2-DC45-97BA-D01CA1AC6C3F}" srcOrd="2" destOrd="0" presId="urn:microsoft.com/office/officeart/2005/8/layout/orgChart1"/>
    <dgm:cxn modelId="{AB1FBF96-8E23-4D77-9E42-C0D9859BFA97}" type="presParOf" srcId="{1EFA8B4E-935A-0C4D-A772-E8FA7E0264B1}" destId="{86DC474B-2354-5941-94B1-129A772A241C}" srcOrd="2" destOrd="0" presId="urn:microsoft.com/office/officeart/2005/8/layout/orgChart1"/>
    <dgm:cxn modelId="{558EC494-F1DD-4426-93AC-BDF907D81AEA}" type="presParOf" srcId="{1EFA8B4E-935A-0C4D-A772-E8FA7E0264B1}" destId="{BCA09281-8CA9-3243-9B82-0E54A21D0E0F}" srcOrd="3" destOrd="0" presId="urn:microsoft.com/office/officeart/2005/8/layout/orgChart1"/>
    <dgm:cxn modelId="{84964FC2-DCEF-44CE-9566-1829F8EB73C1}" type="presParOf" srcId="{BCA09281-8CA9-3243-9B82-0E54A21D0E0F}" destId="{32765947-8F5A-184C-992F-C103786D2EF0}" srcOrd="0" destOrd="0" presId="urn:microsoft.com/office/officeart/2005/8/layout/orgChart1"/>
    <dgm:cxn modelId="{808AFA55-990F-47FF-9EFD-D61528450BA5}" type="presParOf" srcId="{32765947-8F5A-184C-992F-C103786D2EF0}" destId="{90509B14-1217-E941-8C2D-78DACFE4BF90}" srcOrd="0" destOrd="0" presId="urn:microsoft.com/office/officeart/2005/8/layout/orgChart1"/>
    <dgm:cxn modelId="{7D03873A-F98D-427B-AC2B-AFADF741032E}" type="presParOf" srcId="{32765947-8F5A-184C-992F-C103786D2EF0}" destId="{C186E02C-64A7-4745-94A1-88E802183513}" srcOrd="1" destOrd="0" presId="urn:microsoft.com/office/officeart/2005/8/layout/orgChart1"/>
    <dgm:cxn modelId="{7746DA11-326D-4688-AA6A-C13CE963D1C0}" type="presParOf" srcId="{BCA09281-8CA9-3243-9B82-0E54A21D0E0F}" destId="{9F2B23D6-030C-CF45-BD8A-79EE26B5E79C}" srcOrd="1" destOrd="0" presId="urn:microsoft.com/office/officeart/2005/8/layout/orgChart1"/>
    <dgm:cxn modelId="{7E5ADBB8-C451-49EE-B4AF-26AEB01E7236}" type="presParOf" srcId="{9F2B23D6-030C-CF45-BD8A-79EE26B5E79C}" destId="{825E64B4-C5B9-4FAA-8B53-67C5C39A0825}" srcOrd="0" destOrd="0" presId="urn:microsoft.com/office/officeart/2005/8/layout/orgChart1"/>
    <dgm:cxn modelId="{263BDBE7-13C9-43CA-8273-C863893B871F}" type="presParOf" srcId="{9F2B23D6-030C-CF45-BD8A-79EE26B5E79C}" destId="{9B9FBCD2-4E77-43A3-85D5-960246BE0089}" srcOrd="1" destOrd="0" presId="urn:microsoft.com/office/officeart/2005/8/layout/orgChart1"/>
    <dgm:cxn modelId="{FA5FE532-5211-4D31-9BF7-D91106EB03BC}" type="presParOf" srcId="{9B9FBCD2-4E77-43A3-85D5-960246BE0089}" destId="{7166B567-B7A4-4A04-B072-DB1C0596A8E8}" srcOrd="0" destOrd="0" presId="urn:microsoft.com/office/officeart/2005/8/layout/orgChart1"/>
    <dgm:cxn modelId="{830F11F6-4A4F-4E9A-8954-409457B63FCC}" type="presParOf" srcId="{7166B567-B7A4-4A04-B072-DB1C0596A8E8}" destId="{F4A11709-021B-4327-AF0C-442FE8BD5D3A}" srcOrd="0" destOrd="0" presId="urn:microsoft.com/office/officeart/2005/8/layout/orgChart1"/>
    <dgm:cxn modelId="{B1D47C3B-5B30-4B6E-9CA7-8D99430A01C4}" type="presParOf" srcId="{7166B567-B7A4-4A04-B072-DB1C0596A8E8}" destId="{52AC7FB0-9C95-4831-8361-045EDE05B432}" srcOrd="1" destOrd="0" presId="urn:microsoft.com/office/officeart/2005/8/layout/orgChart1"/>
    <dgm:cxn modelId="{70281BF8-0890-4DFB-AE8A-4000F6236D87}" type="presParOf" srcId="{9B9FBCD2-4E77-43A3-85D5-960246BE0089}" destId="{582542CA-B9E7-4774-B403-FA664908BF0B}" srcOrd="1" destOrd="0" presId="urn:microsoft.com/office/officeart/2005/8/layout/orgChart1"/>
    <dgm:cxn modelId="{ED7050FE-EFC8-43D8-BEF0-3E63FBBCB4E4}" type="presParOf" srcId="{9B9FBCD2-4E77-43A3-85D5-960246BE0089}" destId="{521AB1F1-1017-4FA0-B3E7-9A655F27EA00}" srcOrd="2" destOrd="0" presId="urn:microsoft.com/office/officeart/2005/8/layout/orgChart1"/>
    <dgm:cxn modelId="{E1798D77-FAEB-433B-9F99-9D69F63FC452}" type="presParOf" srcId="{9F2B23D6-030C-CF45-BD8A-79EE26B5E79C}" destId="{DF22C59C-D137-4D6B-8A0F-C6A5DBB27C2F}" srcOrd="2" destOrd="0" presId="urn:microsoft.com/office/officeart/2005/8/layout/orgChart1"/>
    <dgm:cxn modelId="{982DB4A4-AF5D-4A36-BA50-7FD4BC097254}" type="presParOf" srcId="{9F2B23D6-030C-CF45-BD8A-79EE26B5E79C}" destId="{D2B6B99A-9ADB-4A96-A43A-A27899606787}" srcOrd="3" destOrd="0" presId="urn:microsoft.com/office/officeart/2005/8/layout/orgChart1"/>
    <dgm:cxn modelId="{587A5EF0-E3D3-4FB8-B46E-A41F343DA5E9}" type="presParOf" srcId="{D2B6B99A-9ADB-4A96-A43A-A27899606787}" destId="{8B54D526-3DB5-4B60-8E87-048771722FC6}" srcOrd="0" destOrd="0" presId="urn:microsoft.com/office/officeart/2005/8/layout/orgChart1"/>
    <dgm:cxn modelId="{2ED62A78-9686-4383-9AB0-5E445BD21A08}" type="presParOf" srcId="{8B54D526-3DB5-4B60-8E87-048771722FC6}" destId="{7CE4D66C-FFCD-4F85-BE53-70E1C54A4A87}" srcOrd="0" destOrd="0" presId="urn:microsoft.com/office/officeart/2005/8/layout/orgChart1"/>
    <dgm:cxn modelId="{B950431E-BF95-4AF1-AB81-EEAD61D9F5D8}" type="presParOf" srcId="{8B54D526-3DB5-4B60-8E87-048771722FC6}" destId="{28CA0DF2-121E-492B-B41B-D53C789CFC83}" srcOrd="1" destOrd="0" presId="urn:microsoft.com/office/officeart/2005/8/layout/orgChart1"/>
    <dgm:cxn modelId="{E984BB04-158A-466A-90FA-41261F3EAA25}" type="presParOf" srcId="{D2B6B99A-9ADB-4A96-A43A-A27899606787}" destId="{719D17EE-C9F3-4E63-B7BA-295F5E0E412C}" srcOrd="1" destOrd="0" presId="urn:microsoft.com/office/officeart/2005/8/layout/orgChart1"/>
    <dgm:cxn modelId="{EB9B3403-8A85-4436-B62E-6E9A648674E9}" type="presParOf" srcId="{D2B6B99A-9ADB-4A96-A43A-A27899606787}" destId="{D663142D-3FC4-464F-ADB8-ADB42825073A}" srcOrd="2" destOrd="0" presId="urn:microsoft.com/office/officeart/2005/8/layout/orgChart1"/>
    <dgm:cxn modelId="{8A059043-34FC-449C-9B38-F71FAB2F2C60}" type="presParOf" srcId="{BCA09281-8CA9-3243-9B82-0E54A21D0E0F}" destId="{A0D4E38D-9CF9-1B4B-B60B-B0961AFF5C7F}" srcOrd="2" destOrd="0" presId="urn:microsoft.com/office/officeart/2005/8/layout/orgChart1"/>
    <dgm:cxn modelId="{DEFE2A6C-5B24-4A88-8682-1BE96E85E0FF}" type="presParOf" srcId="{1E39B108-B749-1043-A782-BD4AC3482F1B}" destId="{4955B0DD-622E-994A-8369-626062A48DB8}" srcOrd="2" destOrd="0" presId="urn:microsoft.com/office/officeart/2005/8/layout/orgChart1"/>
    <dgm:cxn modelId="{AC0CFCB0-1B50-4C9F-802A-614995919B66}" type="presParOf" srcId="{795C540D-62E6-D74B-A585-F9CCB2D49ED1}" destId="{A133D342-6CE1-A541-A6D6-E45260BD678B}" srcOrd="12" destOrd="0" presId="urn:microsoft.com/office/officeart/2005/8/layout/orgChart1"/>
    <dgm:cxn modelId="{F0CEF646-C217-4B5F-B195-0E20C3A5D797}" type="presParOf" srcId="{795C540D-62E6-D74B-A585-F9CCB2D49ED1}" destId="{E2A2D546-8802-B048-AD2E-98461F88AB68}" srcOrd="13" destOrd="0" presId="urn:microsoft.com/office/officeart/2005/8/layout/orgChart1"/>
    <dgm:cxn modelId="{5796E418-1114-44F4-95F2-1D510A2FD3E0}" type="presParOf" srcId="{E2A2D546-8802-B048-AD2E-98461F88AB68}" destId="{BF553C7C-BD0C-5F49-A70C-EBC6FCDAD468}" srcOrd="0" destOrd="0" presId="urn:microsoft.com/office/officeart/2005/8/layout/orgChart1"/>
    <dgm:cxn modelId="{7D1CC35D-969E-4870-874C-51FB2A422AEC}" type="presParOf" srcId="{BF553C7C-BD0C-5F49-A70C-EBC6FCDAD468}" destId="{58B2247B-7CC7-0C4F-A6CB-CD6AEBC6C8AC}" srcOrd="0" destOrd="0" presId="urn:microsoft.com/office/officeart/2005/8/layout/orgChart1"/>
    <dgm:cxn modelId="{78E433A0-30A7-438B-9107-45D9EB96E7B9}" type="presParOf" srcId="{BF553C7C-BD0C-5F49-A70C-EBC6FCDAD468}" destId="{F3F7784A-2077-D34A-BC61-D72F05E0FE45}" srcOrd="1" destOrd="0" presId="urn:microsoft.com/office/officeart/2005/8/layout/orgChart1"/>
    <dgm:cxn modelId="{DF5792B1-E81C-4005-A4CF-7F60C45A0216}" type="presParOf" srcId="{E2A2D546-8802-B048-AD2E-98461F88AB68}" destId="{CE4942FE-AB93-E74B-8790-EB5F87151C4E}" srcOrd="1" destOrd="0" presId="urn:microsoft.com/office/officeart/2005/8/layout/orgChart1"/>
    <dgm:cxn modelId="{2A5198A5-992E-4D5C-AA9A-A4A9D03F2F37}" type="presParOf" srcId="{CE4942FE-AB93-E74B-8790-EB5F87151C4E}" destId="{B84C9734-0C32-4F40-89A9-AA02D358679A}" srcOrd="0" destOrd="0" presId="urn:microsoft.com/office/officeart/2005/8/layout/orgChart1"/>
    <dgm:cxn modelId="{3D43C06A-C4B5-4E51-BCE2-6C3A6C2102F2}" type="presParOf" srcId="{CE4942FE-AB93-E74B-8790-EB5F87151C4E}" destId="{1042FDD0-34D3-3343-AE70-993E28C66E37}" srcOrd="1" destOrd="0" presId="urn:microsoft.com/office/officeart/2005/8/layout/orgChart1"/>
    <dgm:cxn modelId="{8058C59B-B62C-4211-8F61-7C5EB368A41F}" type="presParOf" srcId="{1042FDD0-34D3-3343-AE70-993E28C66E37}" destId="{2C3499BB-2802-A746-8469-14B38F1AA5EE}" srcOrd="0" destOrd="0" presId="urn:microsoft.com/office/officeart/2005/8/layout/orgChart1"/>
    <dgm:cxn modelId="{C89EE5C6-7AA9-4097-A1C1-A6CC0FD11B6D}" type="presParOf" srcId="{2C3499BB-2802-A746-8469-14B38F1AA5EE}" destId="{841E83E0-E171-B641-898F-163A26E7BAFE}" srcOrd="0" destOrd="0" presId="urn:microsoft.com/office/officeart/2005/8/layout/orgChart1"/>
    <dgm:cxn modelId="{8DC03283-0DB5-4F41-BF4A-A9B50AD0B8EE}" type="presParOf" srcId="{2C3499BB-2802-A746-8469-14B38F1AA5EE}" destId="{5C3087E6-EC5C-194D-AEE2-B35555E12D1A}" srcOrd="1" destOrd="0" presId="urn:microsoft.com/office/officeart/2005/8/layout/orgChart1"/>
    <dgm:cxn modelId="{1978C89F-E483-4680-B21C-BCD6D6824421}" type="presParOf" srcId="{1042FDD0-34D3-3343-AE70-993E28C66E37}" destId="{CF4FF38A-7F0E-F94C-B7DB-65D8C2644B6D}" srcOrd="1" destOrd="0" presId="urn:microsoft.com/office/officeart/2005/8/layout/orgChart1"/>
    <dgm:cxn modelId="{9CF0C94F-E967-4ADF-9DCC-7BDA35187740}" type="presParOf" srcId="{1042FDD0-34D3-3343-AE70-993E28C66E37}" destId="{CF344A4A-9F0E-C649-959B-3DF643427620}" srcOrd="2" destOrd="0" presId="urn:microsoft.com/office/officeart/2005/8/layout/orgChart1"/>
    <dgm:cxn modelId="{C17BFFDF-3832-411A-903E-FBC19592D50A}" type="presParOf" srcId="{CE4942FE-AB93-E74B-8790-EB5F87151C4E}" destId="{7FAA1B77-E667-FC44-AE3E-2CE92BA3677C}" srcOrd="2" destOrd="0" presId="urn:microsoft.com/office/officeart/2005/8/layout/orgChart1"/>
    <dgm:cxn modelId="{90C3311B-E8DB-4ABD-B566-BFFFA848F41B}" type="presParOf" srcId="{CE4942FE-AB93-E74B-8790-EB5F87151C4E}" destId="{7BE81841-3236-A243-9354-ED5293F7AE8D}" srcOrd="3" destOrd="0" presId="urn:microsoft.com/office/officeart/2005/8/layout/orgChart1"/>
    <dgm:cxn modelId="{D9EFF1C6-D709-44B2-8C69-76EFDA314A25}" type="presParOf" srcId="{7BE81841-3236-A243-9354-ED5293F7AE8D}" destId="{D9EB9696-FABC-4D40-BDFD-4D85C2C21732}" srcOrd="0" destOrd="0" presId="urn:microsoft.com/office/officeart/2005/8/layout/orgChart1"/>
    <dgm:cxn modelId="{5AD61178-44B0-4238-8DC5-DF24DE34F1F4}" type="presParOf" srcId="{D9EB9696-FABC-4D40-BDFD-4D85C2C21732}" destId="{A41781EC-725E-6447-A101-5CE11EFFECBA}" srcOrd="0" destOrd="0" presId="urn:microsoft.com/office/officeart/2005/8/layout/orgChart1"/>
    <dgm:cxn modelId="{56D3F634-6EDF-486B-A9F3-1A805AB45E3D}" type="presParOf" srcId="{D9EB9696-FABC-4D40-BDFD-4D85C2C21732}" destId="{F0E526D9-6D6C-DD4A-A6D6-07883B23041A}" srcOrd="1" destOrd="0" presId="urn:microsoft.com/office/officeart/2005/8/layout/orgChart1"/>
    <dgm:cxn modelId="{409CB683-4BC4-41A3-BD88-69A3DB1A0F51}" type="presParOf" srcId="{7BE81841-3236-A243-9354-ED5293F7AE8D}" destId="{31C4A759-88A2-404E-8B43-115CCDDB5C27}" srcOrd="1" destOrd="0" presId="urn:microsoft.com/office/officeart/2005/8/layout/orgChart1"/>
    <dgm:cxn modelId="{D6128C65-6910-4CFD-8A64-67E3AC33AE79}" type="presParOf" srcId="{7BE81841-3236-A243-9354-ED5293F7AE8D}" destId="{89B0513F-6804-954F-8A8C-DEFA20076137}" srcOrd="2" destOrd="0" presId="urn:microsoft.com/office/officeart/2005/8/layout/orgChart1"/>
    <dgm:cxn modelId="{FB9E422A-56C4-45A9-A308-E196C2C120EE}" type="presParOf" srcId="{E2A2D546-8802-B048-AD2E-98461F88AB68}" destId="{0267BDC8-43D3-5949-8DE6-C6174299BCD1}" srcOrd="2" destOrd="0" presId="urn:microsoft.com/office/officeart/2005/8/layout/orgChart1"/>
    <dgm:cxn modelId="{9569B018-B293-AA47-B1A6-07C23CB2DC30}" type="presParOf" srcId="{E388028C-9B0B-5F42-9220-5A5A4478E2EC}" destId="{49693823-4C6D-7A45-9C49-018C5738CC6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AA1B77-E667-FC44-AE3E-2CE92BA3677C}">
      <dsp:nvSpPr>
        <dsp:cNvPr id="0" name=""/>
        <dsp:cNvSpPr/>
      </dsp:nvSpPr>
      <dsp:spPr>
        <a:xfrm>
          <a:off x="16332450" y="2938670"/>
          <a:ext cx="109922" cy="12950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95002"/>
              </a:lnTo>
              <a:lnTo>
                <a:pt x="109922" y="129500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4C9734-0C32-4F40-89A9-AA02D358679A}">
      <dsp:nvSpPr>
        <dsp:cNvPr id="0" name=""/>
        <dsp:cNvSpPr/>
      </dsp:nvSpPr>
      <dsp:spPr>
        <a:xfrm>
          <a:off x="16332450" y="2938670"/>
          <a:ext cx="109922" cy="5085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8508"/>
              </a:lnTo>
              <a:lnTo>
                <a:pt x="109922" y="508508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33D342-6CE1-A541-A6D6-E45260BD678B}">
      <dsp:nvSpPr>
        <dsp:cNvPr id="0" name=""/>
        <dsp:cNvSpPr/>
      </dsp:nvSpPr>
      <dsp:spPr>
        <a:xfrm>
          <a:off x="8497061" y="2479143"/>
          <a:ext cx="8128515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8128515" y="60845"/>
              </a:lnTo>
              <a:lnTo>
                <a:pt x="8128515" y="12169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22C59C-D137-4D6B-8A0F-C6A5DBB27C2F}">
      <dsp:nvSpPr>
        <dsp:cNvPr id="0" name=""/>
        <dsp:cNvSpPr/>
      </dsp:nvSpPr>
      <dsp:spPr>
        <a:xfrm>
          <a:off x="15433616" y="3389082"/>
          <a:ext cx="91440" cy="71996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19963"/>
              </a:lnTo>
              <a:lnTo>
                <a:pt x="132641" y="719963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5E64B4-C5B9-4FAA-8B53-67C5C39A0825}">
      <dsp:nvSpPr>
        <dsp:cNvPr id="0" name=""/>
        <dsp:cNvSpPr/>
      </dsp:nvSpPr>
      <dsp:spPr>
        <a:xfrm>
          <a:off x="15433616" y="3389082"/>
          <a:ext cx="91440" cy="2665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560"/>
              </a:lnTo>
              <a:lnTo>
                <a:pt x="132641" y="26656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DC474B-2354-5941-94B1-129A772A241C}">
      <dsp:nvSpPr>
        <dsp:cNvPr id="0" name=""/>
        <dsp:cNvSpPr/>
      </dsp:nvSpPr>
      <dsp:spPr>
        <a:xfrm>
          <a:off x="15360543" y="2977651"/>
          <a:ext cx="350584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350584" y="60845"/>
              </a:lnTo>
              <a:lnTo>
                <a:pt x="350584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C6ED4E-FD6D-B645-8E42-A5A401E92D46}">
      <dsp:nvSpPr>
        <dsp:cNvPr id="0" name=""/>
        <dsp:cNvSpPr/>
      </dsp:nvSpPr>
      <dsp:spPr>
        <a:xfrm>
          <a:off x="15009958" y="2977651"/>
          <a:ext cx="350584" cy="121690"/>
        </a:xfrm>
        <a:custGeom>
          <a:avLst/>
          <a:gdLst/>
          <a:ahLst/>
          <a:cxnLst/>
          <a:rect l="0" t="0" r="0" b="0"/>
          <a:pathLst>
            <a:path>
              <a:moveTo>
                <a:pt x="350584" y="0"/>
              </a:moveTo>
              <a:lnTo>
                <a:pt x="350584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7D31C2-F391-E145-9CA1-D319282F9BF8}">
      <dsp:nvSpPr>
        <dsp:cNvPr id="0" name=""/>
        <dsp:cNvSpPr/>
      </dsp:nvSpPr>
      <dsp:spPr>
        <a:xfrm>
          <a:off x="8497061" y="2479143"/>
          <a:ext cx="6863482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6863482" y="60845"/>
              </a:lnTo>
              <a:lnTo>
                <a:pt x="6863482" y="12169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DFD735-CA15-CB4D-9827-85F88420EDF8}">
      <dsp:nvSpPr>
        <dsp:cNvPr id="0" name=""/>
        <dsp:cNvSpPr/>
      </dsp:nvSpPr>
      <dsp:spPr>
        <a:xfrm>
          <a:off x="13879540" y="3023396"/>
          <a:ext cx="139508" cy="17543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54371"/>
              </a:lnTo>
              <a:lnTo>
                <a:pt x="139508" y="175437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467153-FE70-4AC2-927F-344050D89CBC}">
      <dsp:nvSpPr>
        <dsp:cNvPr id="0" name=""/>
        <dsp:cNvSpPr/>
      </dsp:nvSpPr>
      <dsp:spPr>
        <a:xfrm>
          <a:off x="13879540" y="3023396"/>
          <a:ext cx="139508" cy="11734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73468"/>
              </a:lnTo>
              <a:lnTo>
                <a:pt x="139508" y="1173468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DC7E46-0DC3-5243-9339-BBB9BF5A4663}">
      <dsp:nvSpPr>
        <dsp:cNvPr id="0" name=""/>
        <dsp:cNvSpPr/>
      </dsp:nvSpPr>
      <dsp:spPr>
        <a:xfrm>
          <a:off x="13879540" y="3023396"/>
          <a:ext cx="139508" cy="6779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7990"/>
              </a:lnTo>
              <a:lnTo>
                <a:pt x="139508" y="6779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179494-F672-4AAA-8C46-D8B31B7135DC}">
      <dsp:nvSpPr>
        <dsp:cNvPr id="0" name=""/>
        <dsp:cNvSpPr/>
      </dsp:nvSpPr>
      <dsp:spPr>
        <a:xfrm>
          <a:off x="13879540" y="3023396"/>
          <a:ext cx="139508" cy="2665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6560"/>
              </a:lnTo>
              <a:lnTo>
                <a:pt x="139508" y="26656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14DE16-AF51-A64A-8E19-A6798ACA0D3E}">
      <dsp:nvSpPr>
        <dsp:cNvPr id="0" name=""/>
        <dsp:cNvSpPr/>
      </dsp:nvSpPr>
      <dsp:spPr>
        <a:xfrm>
          <a:off x="8497061" y="2479143"/>
          <a:ext cx="5754502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5754502" y="60845"/>
              </a:lnTo>
              <a:lnTo>
                <a:pt x="5754502" y="12169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D583F2-621C-4043-8ED8-DEE850E92422}">
      <dsp:nvSpPr>
        <dsp:cNvPr id="0" name=""/>
        <dsp:cNvSpPr/>
      </dsp:nvSpPr>
      <dsp:spPr>
        <a:xfrm>
          <a:off x="13015560" y="3565261"/>
          <a:ext cx="91440" cy="32777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770"/>
              </a:lnTo>
              <a:lnTo>
                <a:pt x="132641" y="32777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BC57DD-B459-4144-972B-9C0AF56EF8FB}">
      <dsp:nvSpPr>
        <dsp:cNvPr id="0" name=""/>
        <dsp:cNvSpPr/>
      </dsp:nvSpPr>
      <dsp:spPr>
        <a:xfrm>
          <a:off x="9329457" y="3153830"/>
          <a:ext cx="3963614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3963614" y="60845"/>
              </a:lnTo>
              <a:lnTo>
                <a:pt x="3963614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069017-E43B-4A1B-BB2C-203303AD1AC7}">
      <dsp:nvSpPr>
        <dsp:cNvPr id="0" name=""/>
        <dsp:cNvSpPr/>
      </dsp:nvSpPr>
      <dsp:spPr>
        <a:xfrm>
          <a:off x="12265476" y="3565261"/>
          <a:ext cx="91440" cy="2931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3145"/>
              </a:lnTo>
              <a:lnTo>
                <a:pt x="132641" y="293145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225AEA-7CC6-44A6-8B97-9A432B8DCADD}">
      <dsp:nvSpPr>
        <dsp:cNvPr id="0" name=""/>
        <dsp:cNvSpPr/>
      </dsp:nvSpPr>
      <dsp:spPr>
        <a:xfrm>
          <a:off x="9329457" y="3153830"/>
          <a:ext cx="3213530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3213530" y="60845"/>
              </a:lnTo>
              <a:lnTo>
                <a:pt x="321353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896CA1-E089-4C9A-B5F2-5879DE08F87E}">
      <dsp:nvSpPr>
        <dsp:cNvPr id="0" name=""/>
        <dsp:cNvSpPr/>
      </dsp:nvSpPr>
      <dsp:spPr>
        <a:xfrm>
          <a:off x="11348150" y="3827084"/>
          <a:ext cx="130567" cy="2665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6560"/>
              </a:lnTo>
              <a:lnTo>
                <a:pt x="130567" y="26656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432F04-8A80-495F-B6A6-A3C74CF3B5D3}">
      <dsp:nvSpPr>
        <dsp:cNvPr id="0" name=""/>
        <dsp:cNvSpPr/>
      </dsp:nvSpPr>
      <dsp:spPr>
        <a:xfrm>
          <a:off x="9329457" y="3153830"/>
          <a:ext cx="2366873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2366873" y="60845"/>
              </a:lnTo>
              <a:lnTo>
                <a:pt x="2366873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22C12E-BE03-4980-A870-43E5B9CF4988}">
      <dsp:nvSpPr>
        <dsp:cNvPr id="0" name=""/>
        <dsp:cNvSpPr/>
      </dsp:nvSpPr>
      <dsp:spPr>
        <a:xfrm>
          <a:off x="10215823" y="3565261"/>
          <a:ext cx="91440" cy="9476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47645"/>
              </a:lnTo>
              <a:lnTo>
                <a:pt x="132641" y="947645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B0A3E8-0E16-40E8-A119-87761993BAA2}">
      <dsp:nvSpPr>
        <dsp:cNvPr id="0" name=""/>
        <dsp:cNvSpPr/>
      </dsp:nvSpPr>
      <dsp:spPr>
        <a:xfrm>
          <a:off x="10215823" y="3565261"/>
          <a:ext cx="91440" cy="40138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01387"/>
              </a:lnTo>
              <a:lnTo>
                <a:pt x="132641" y="40138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9F6439-CAAB-4690-B293-22DA47C94BD1}">
      <dsp:nvSpPr>
        <dsp:cNvPr id="0" name=""/>
        <dsp:cNvSpPr/>
      </dsp:nvSpPr>
      <dsp:spPr>
        <a:xfrm>
          <a:off x="9329457" y="3153830"/>
          <a:ext cx="1163878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1163878" y="60845"/>
              </a:lnTo>
              <a:lnTo>
                <a:pt x="1163878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53A1C2-B170-452A-BE73-E21313BC85C5}">
      <dsp:nvSpPr>
        <dsp:cNvPr id="0" name=""/>
        <dsp:cNvSpPr/>
      </dsp:nvSpPr>
      <dsp:spPr>
        <a:xfrm>
          <a:off x="9329457" y="3153830"/>
          <a:ext cx="462708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462708" y="60845"/>
              </a:lnTo>
              <a:lnTo>
                <a:pt x="462708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85FE63-1665-4E41-A750-072E546FFC32}">
      <dsp:nvSpPr>
        <dsp:cNvPr id="0" name=""/>
        <dsp:cNvSpPr/>
      </dsp:nvSpPr>
      <dsp:spPr>
        <a:xfrm>
          <a:off x="8978446" y="3153830"/>
          <a:ext cx="351010" cy="121690"/>
        </a:xfrm>
        <a:custGeom>
          <a:avLst/>
          <a:gdLst/>
          <a:ahLst/>
          <a:cxnLst/>
          <a:rect l="0" t="0" r="0" b="0"/>
          <a:pathLst>
            <a:path>
              <a:moveTo>
                <a:pt x="351010" y="0"/>
              </a:moveTo>
              <a:lnTo>
                <a:pt x="351010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33837D-2F65-4337-8E8F-FE41513AD466}">
      <dsp:nvSpPr>
        <dsp:cNvPr id="0" name=""/>
        <dsp:cNvSpPr/>
      </dsp:nvSpPr>
      <dsp:spPr>
        <a:xfrm>
          <a:off x="7524572" y="3565261"/>
          <a:ext cx="91440" cy="243405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34052"/>
              </a:lnTo>
              <a:lnTo>
                <a:pt x="132641" y="243405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96340E-E296-4816-A930-00C056D19FD7}">
      <dsp:nvSpPr>
        <dsp:cNvPr id="0" name=""/>
        <dsp:cNvSpPr/>
      </dsp:nvSpPr>
      <dsp:spPr>
        <a:xfrm>
          <a:off x="7524572" y="3565261"/>
          <a:ext cx="91440" cy="198305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83051"/>
              </a:lnTo>
              <a:lnTo>
                <a:pt x="132641" y="1983051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44EB2A-9371-4E34-A382-C4942567E792}">
      <dsp:nvSpPr>
        <dsp:cNvPr id="0" name=""/>
        <dsp:cNvSpPr/>
      </dsp:nvSpPr>
      <dsp:spPr>
        <a:xfrm>
          <a:off x="7524572" y="3565261"/>
          <a:ext cx="91440" cy="148660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86601"/>
              </a:lnTo>
              <a:lnTo>
                <a:pt x="132641" y="1486601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143E06-1F07-41B6-B1D2-76FB0F3FE9A0}">
      <dsp:nvSpPr>
        <dsp:cNvPr id="0" name=""/>
        <dsp:cNvSpPr/>
      </dsp:nvSpPr>
      <dsp:spPr>
        <a:xfrm>
          <a:off x="7524572" y="3565261"/>
          <a:ext cx="91440" cy="91495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14957"/>
              </a:lnTo>
              <a:lnTo>
                <a:pt x="132641" y="914957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E689B8-5060-4205-81CF-BB8023555CD7}">
      <dsp:nvSpPr>
        <dsp:cNvPr id="0" name=""/>
        <dsp:cNvSpPr/>
      </dsp:nvSpPr>
      <dsp:spPr>
        <a:xfrm>
          <a:off x="7524572" y="3565261"/>
          <a:ext cx="91440" cy="3276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660"/>
              </a:lnTo>
              <a:lnTo>
                <a:pt x="132641" y="32766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8D6CEA-BE88-4DA4-B5AA-8CC5F1BAEB13}">
      <dsp:nvSpPr>
        <dsp:cNvPr id="0" name=""/>
        <dsp:cNvSpPr/>
      </dsp:nvSpPr>
      <dsp:spPr>
        <a:xfrm>
          <a:off x="7802083" y="3153830"/>
          <a:ext cx="1527373" cy="121690"/>
        </a:xfrm>
        <a:custGeom>
          <a:avLst/>
          <a:gdLst/>
          <a:ahLst/>
          <a:cxnLst/>
          <a:rect l="0" t="0" r="0" b="0"/>
          <a:pathLst>
            <a:path>
              <a:moveTo>
                <a:pt x="1527373" y="0"/>
              </a:moveTo>
              <a:lnTo>
                <a:pt x="1527373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EC4A12-A3DC-4A30-B7E5-40336A800FBD}">
      <dsp:nvSpPr>
        <dsp:cNvPr id="0" name=""/>
        <dsp:cNvSpPr/>
      </dsp:nvSpPr>
      <dsp:spPr>
        <a:xfrm>
          <a:off x="6490671" y="3565261"/>
          <a:ext cx="91440" cy="21791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79116"/>
              </a:lnTo>
              <a:lnTo>
                <a:pt x="132641" y="2179116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A84FF1-0DD3-475D-9DF7-4943464951BE}">
      <dsp:nvSpPr>
        <dsp:cNvPr id="0" name=""/>
        <dsp:cNvSpPr/>
      </dsp:nvSpPr>
      <dsp:spPr>
        <a:xfrm>
          <a:off x="6490671" y="3565261"/>
          <a:ext cx="91440" cy="175787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757876"/>
              </a:lnTo>
              <a:lnTo>
                <a:pt x="132641" y="1757876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BA909D-2813-4A00-A386-499BCD1E8F3D}">
      <dsp:nvSpPr>
        <dsp:cNvPr id="0" name=""/>
        <dsp:cNvSpPr/>
      </dsp:nvSpPr>
      <dsp:spPr>
        <a:xfrm>
          <a:off x="6490671" y="3565261"/>
          <a:ext cx="91440" cy="129047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90472"/>
              </a:lnTo>
              <a:lnTo>
                <a:pt x="132641" y="1290472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4B52A4-ACBC-45E5-9763-7E272BE8A1D1}">
      <dsp:nvSpPr>
        <dsp:cNvPr id="0" name=""/>
        <dsp:cNvSpPr/>
      </dsp:nvSpPr>
      <dsp:spPr>
        <a:xfrm>
          <a:off x="6490671" y="3565261"/>
          <a:ext cx="91440" cy="75052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50529"/>
              </a:lnTo>
              <a:lnTo>
                <a:pt x="132641" y="750529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88428A-77B3-4D77-A437-4261BE6DA850}">
      <dsp:nvSpPr>
        <dsp:cNvPr id="0" name=""/>
        <dsp:cNvSpPr/>
      </dsp:nvSpPr>
      <dsp:spPr>
        <a:xfrm>
          <a:off x="6490671" y="3565261"/>
          <a:ext cx="91440" cy="2665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560"/>
              </a:lnTo>
              <a:lnTo>
                <a:pt x="132641" y="26656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A7BB6E-C7B3-4C1A-94B2-6F1C6D509815}">
      <dsp:nvSpPr>
        <dsp:cNvPr id="0" name=""/>
        <dsp:cNvSpPr/>
      </dsp:nvSpPr>
      <dsp:spPr>
        <a:xfrm>
          <a:off x="6768182" y="3153830"/>
          <a:ext cx="2561274" cy="121690"/>
        </a:xfrm>
        <a:custGeom>
          <a:avLst/>
          <a:gdLst/>
          <a:ahLst/>
          <a:cxnLst/>
          <a:rect l="0" t="0" r="0" b="0"/>
          <a:pathLst>
            <a:path>
              <a:moveTo>
                <a:pt x="2561274" y="0"/>
              </a:moveTo>
              <a:lnTo>
                <a:pt x="2561274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7CA873-A293-485D-9CAC-2EC018664B56}">
      <dsp:nvSpPr>
        <dsp:cNvPr id="0" name=""/>
        <dsp:cNvSpPr/>
      </dsp:nvSpPr>
      <dsp:spPr>
        <a:xfrm>
          <a:off x="5789501" y="3976691"/>
          <a:ext cx="91440" cy="108942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089420"/>
              </a:lnTo>
              <a:lnTo>
                <a:pt x="132641" y="108942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F979AF-F72C-488D-A625-5D7C3D08F8E4}">
      <dsp:nvSpPr>
        <dsp:cNvPr id="0" name=""/>
        <dsp:cNvSpPr/>
      </dsp:nvSpPr>
      <dsp:spPr>
        <a:xfrm>
          <a:off x="5789501" y="3976691"/>
          <a:ext cx="91440" cy="67799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77990"/>
              </a:lnTo>
              <a:lnTo>
                <a:pt x="132641" y="67799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94CB40-13F4-464A-AE21-1DA82A576B6C}">
      <dsp:nvSpPr>
        <dsp:cNvPr id="0" name=""/>
        <dsp:cNvSpPr/>
      </dsp:nvSpPr>
      <dsp:spPr>
        <a:xfrm>
          <a:off x="5789501" y="3976691"/>
          <a:ext cx="91440" cy="2665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560"/>
              </a:lnTo>
              <a:lnTo>
                <a:pt x="132641" y="26656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D400A4-5AB3-450A-8431-3567270B4B46}">
      <dsp:nvSpPr>
        <dsp:cNvPr id="0" name=""/>
        <dsp:cNvSpPr/>
      </dsp:nvSpPr>
      <dsp:spPr>
        <a:xfrm>
          <a:off x="6021292" y="3565261"/>
          <a:ext cx="91440" cy="12169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169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9CF93D-6C05-4AB9-A6F6-03D90572ED1C}">
      <dsp:nvSpPr>
        <dsp:cNvPr id="0" name=""/>
        <dsp:cNvSpPr/>
      </dsp:nvSpPr>
      <dsp:spPr>
        <a:xfrm>
          <a:off x="6067012" y="3153830"/>
          <a:ext cx="3262444" cy="121690"/>
        </a:xfrm>
        <a:custGeom>
          <a:avLst/>
          <a:gdLst/>
          <a:ahLst/>
          <a:cxnLst/>
          <a:rect l="0" t="0" r="0" b="0"/>
          <a:pathLst>
            <a:path>
              <a:moveTo>
                <a:pt x="3262444" y="0"/>
              </a:moveTo>
              <a:lnTo>
                <a:pt x="3262444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27E3C5-8213-4419-B60D-6A9BA97D5292}">
      <dsp:nvSpPr>
        <dsp:cNvPr id="0" name=""/>
        <dsp:cNvSpPr/>
      </dsp:nvSpPr>
      <dsp:spPr>
        <a:xfrm>
          <a:off x="5365843" y="3153830"/>
          <a:ext cx="3963614" cy="121690"/>
        </a:xfrm>
        <a:custGeom>
          <a:avLst/>
          <a:gdLst/>
          <a:ahLst/>
          <a:cxnLst/>
          <a:rect l="0" t="0" r="0" b="0"/>
          <a:pathLst>
            <a:path>
              <a:moveTo>
                <a:pt x="3963614" y="0"/>
              </a:moveTo>
              <a:lnTo>
                <a:pt x="3963614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8BBEA1-9A12-0F48-9976-3AC8F1772A94}">
      <dsp:nvSpPr>
        <dsp:cNvPr id="0" name=""/>
        <dsp:cNvSpPr/>
      </dsp:nvSpPr>
      <dsp:spPr>
        <a:xfrm>
          <a:off x="8497061" y="2479143"/>
          <a:ext cx="832396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832396" y="60845"/>
              </a:lnTo>
              <a:lnTo>
                <a:pt x="832396" y="12169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65B015-6ECE-41D7-BA16-6705B7460FB8}">
      <dsp:nvSpPr>
        <dsp:cNvPr id="0" name=""/>
        <dsp:cNvSpPr/>
      </dsp:nvSpPr>
      <dsp:spPr>
        <a:xfrm>
          <a:off x="4098232" y="3063327"/>
          <a:ext cx="482720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482720" y="60845"/>
              </a:lnTo>
              <a:lnTo>
                <a:pt x="48272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7AD3B1-43E4-44A8-83BE-CB17F5B057E6}">
      <dsp:nvSpPr>
        <dsp:cNvPr id="0" name=""/>
        <dsp:cNvSpPr/>
      </dsp:nvSpPr>
      <dsp:spPr>
        <a:xfrm>
          <a:off x="3386415" y="4081377"/>
          <a:ext cx="91440" cy="3586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8674"/>
              </a:lnTo>
              <a:lnTo>
                <a:pt x="132641" y="358674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37C471-592C-465F-8095-CCA8A722FC73}">
      <dsp:nvSpPr>
        <dsp:cNvPr id="0" name=""/>
        <dsp:cNvSpPr/>
      </dsp:nvSpPr>
      <dsp:spPr>
        <a:xfrm>
          <a:off x="3618207" y="3669947"/>
          <a:ext cx="91440" cy="12169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169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596613-2544-4230-A78B-02CD27D4E46F}">
      <dsp:nvSpPr>
        <dsp:cNvPr id="0" name=""/>
        <dsp:cNvSpPr/>
      </dsp:nvSpPr>
      <dsp:spPr>
        <a:xfrm>
          <a:off x="3663927" y="3063327"/>
          <a:ext cx="434305" cy="121690"/>
        </a:xfrm>
        <a:custGeom>
          <a:avLst/>
          <a:gdLst/>
          <a:ahLst/>
          <a:cxnLst/>
          <a:rect l="0" t="0" r="0" b="0"/>
          <a:pathLst>
            <a:path>
              <a:moveTo>
                <a:pt x="434305" y="0"/>
              </a:moveTo>
              <a:lnTo>
                <a:pt x="434305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7AFFE8-B486-4752-92E1-E6482F89B632}">
      <dsp:nvSpPr>
        <dsp:cNvPr id="0" name=""/>
        <dsp:cNvSpPr/>
      </dsp:nvSpPr>
      <dsp:spPr>
        <a:xfrm>
          <a:off x="4098232" y="2479143"/>
          <a:ext cx="4398828" cy="121690"/>
        </a:xfrm>
        <a:custGeom>
          <a:avLst/>
          <a:gdLst/>
          <a:ahLst/>
          <a:cxnLst/>
          <a:rect l="0" t="0" r="0" b="0"/>
          <a:pathLst>
            <a:path>
              <a:moveTo>
                <a:pt x="4398828" y="0"/>
              </a:moveTo>
              <a:lnTo>
                <a:pt x="4398828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0CF023-8FA3-4C78-9B86-F02BE9176C3D}">
      <dsp:nvSpPr>
        <dsp:cNvPr id="0" name=""/>
        <dsp:cNvSpPr/>
      </dsp:nvSpPr>
      <dsp:spPr>
        <a:xfrm>
          <a:off x="2408240" y="3494405"/>
          <a:ext cx="91440" cy="26656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560"/>
              </a:lnTo>
              <a:lnTo>
                <a:pt x="132641" y="266560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9764D4-6F84-4FF2-8059-26E8B73A7ECE}">
      <dsp:nvSpPr>
        <dsp:cNvPr id="0" name=""/>
        <dsp:cNvSpPr/>
      </dsp:nvSpPr>
      <dsp:spPr>
        <a:xfrm>
          <a:off x="1984582" y="3082975"/>
          <a:ext cx="701169" cy="1216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845"/>
              </a:lnTo>
              <a:lnTo>
                <a:pt x="701169" y="60845"/>
              </a:lnTo>
              <a:lnTo>
                <a:pt x="701169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528D97-F5E3-4886-B4A8-EB1DEAF75819}">
      <dsp:nvSpPr>
        <dsp:cNvPr id="0" name=""/>
        <dsp:cNvSpPr/>
      </dsp:nvSpPr>
      <dsp:spPr>
        <a:xfrm>
          <a:off x="1938862" y="3082975"/>
          <a:ext cx="91440" cy="12169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102ABA-CCF2-47F7-AB41-3EE991C6F1C2}">
      <dsp:nvSpPr>
        <dsp:cNvPr id="0" name=""/>
        <dsp:cNvSpPr/>
      </dsp:nvSpPr>
      <dsp:spPr>
        <a:xfrm>
          <a:off x="1283412" y="3082975"/>
          <a:ext cx="701169" cy="121690"/>
        </a:xfrm>
        <a:custGeom>
          <a:avLst/>
          <a:gdLst/>
          <a:ahLst/>
          <a:cxnLst/>
          <a:rect l="0" t="0" r="0" b="0"/>
          <a:pathLst>
            <a:path>
              <a:moveTo>
                <a:pt x="701169" y="0"/>
              </a:moveTo>
              <a:lnTo>
                <a:pt x="701169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A87E4-C738-481A-81DB-69985D5B722B}">
      <dsp:nvSpPr>
        <dsp:cNvPr id="0" name=""/>
        <dsp:cNvSpPr/>
      </dsp:nvSpPr>
      <dsp:spPr>
        <a:xfrm>
          <a:off x="1984582" y="2479143"/>
          <a:ext cx="6512478" cy="121690"/>
        </a:xfrm>
        <a:custGeom>
          <a:avLst/>
          <a:gdLst/>
          <a:ahLst/>
          <a:cxnLst/>
          <a:rect l="0" t="0" r="0" b="0"/>
          <a:pathLst>
            <a:path>
              <a:moveTo>
                <a:pt x="6512478" y="0"/>
              </a:moveTo>
              <a:lnTo>
                <a:pt x="6512478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8E6CAD-F6A9-AC4E-ABF6-0B3D1C707506}">
      <dsp:nvSpPr>
        <dsp:cNvPr id="0" name=""/>
        <dsp:cNvSpPr/>
      </dsp:nvSpPr>
      <dsp:spPr>
        <a:xfrm>
          <a:off x="97988" y="3017931"/>
          <a:ext cx="143775" cy="13296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29641"/>
              </a:lnTo>
              <a:lnTo>
                <a:pt x="143775" y="1329641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E9D199-C02B-FE46-8700-C060072CDCEF}">
      <dsp:nvSpPr>
        <dsp:cNvPr id="0" name=""/>
        <dsp:cNvSpPr/>
      </dsp:nvSpPr>
      <dsp:spPr>
        <a:xfrm>
          <a:off x="97988" y="3017931"/>
          <a:ext cx="143775" cy="8757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5792"/>
              </a:lnTo>
              <a:lnTo>
                <a:pt x="143775" y="87579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1BA542-6FCE-8D48-8133-A2809230CB15}">
      <dsp:nvSpPr>
        <dsp:cNvPr id="0" name=""/>
        <dsp:cNvSpPr/>
      </dsp:nvSpPr>
      <dsp:spPr>
        <a:xfrm>
          <a:off x="97988" y="3017931"/>
          <a:ext cx="143775" cy="3510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1062"/>
              </a:lnTo>
              <a:lnTo>
                <a:pt x="143775" y="351062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3C035C-3BB5-134B-BCC8-8144CCB8CD6B}">
      <dsp:nvSpPr>
        <dsp:cNvPr id="0" name=""/>
        <dsp:cNvSpPr/>
      </dsp:nvSpPr>
      <dsp:spPr>
        <a:xfrm>
          <a:off x="481390" y="2479143"/>
          <a:ext cx="8015670" cy="121690"/>
        </a:xfrm>
        <a:custGeom>
          <a:avLst/>
          <a:gdLst/>
          <a:ahLst/>
          <a:cxnLst/>
          <a:rect l="0" t="0" r="0" b="0"/>
          <a:pathLst>
            <a:path>
              <a:moveTo>
                <a:pt x="8015670" y="0"/>
              </a:moveTo>
              <a:lnTo>
                <a:pt x="8015670" y="60845"/>
              </a:lnTo>
              <a:lnTo>
                <a:pt x="0" y="60845"/>
              </a:lnTo>
              <a:lnTo>
                <a:pt x="0" y="12169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0EEA44-B274-DD45-9CE5-803C79D04CB2}">
      <dsp:nvSpPr>
        <dsp:cNvPr id="0" name=""/>
        <dsp:cNvSpPr/>
      </dsp:nvSpPr>
      <dsp:spPr>
        <a:xfrm>
          <a:off x="8018953" y="1780616"/>
          <a:ext cx="956215" cy="69852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kern="12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Rogue AI</a:t>
          </a:r>
          <a:endParaRPr lang="en-GB" sz="1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8018953" y="1780616"/>
        <a:ext cx="956215" cy="698527"/>
      </dsp:txXfrm>
    </dsp:sp>
    <dsp:sp modelId="{CEF711D9-59F3-B14B-B1A0-797030075ED7}">
      <dsp:nvSpPr>
        <dsp:cNvPr id="0" name=""/>
        <dsp:cNvSpPr/>
      </dsp:nvSpPr>
      <dsp:spPr>
        <a:xfrm>
          <a:off x="2137" y="2600834"/>
          <a:ext cx="958504" cy="41709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E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Initiation</a:t>
          </a:r>
        </a:p>
      </dsp:txBody>
      <dsp:txXfrm>
        <a:off x="2137" y="2600834"/>
        <a:ext cx="958504" cy="417097"/>
      </dsp:txXfrm>
    </dsp:sp>
    <dsp:sp modelId="{9BE4CC04-FF7B-A748-A948-A530C933B128}">
      <dsp:nvSpPr>
        <dsp:cNvPr id="0" name=""/>
        <dsp:cNvSpPr/>
      </dsp:nvSpPr>
      <dsp:spPr>
        <a:xfrm>
          <a:off x="241763" y="3139622"/>
          <a:ext cx="630218" cy="45874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Defining Goals</a:t>
          </a:r>
        </a:p>
      </dsp:txBody>
      <dsp:txXfrm>
        <a:off x="241763" y="3139622"/>
        <a:ext cx="630218" cy="458744"/>
      </dsp:txXfrm>
    </dsp:sp>
    <dsp:sp modelId="{A5F4DBFF-B532-5B4E-BEAE-E9E34C58B0BC}">
      <dsp:nvSpPr>
        <dsp:cNvPr id="0" name=""/>
        <dsp:cNvSpPr/>
      </dsp:nvSpPr>
      <dsp:spPr>
        <a:xfrm>
          <a:off x="241763" y="3720057"/>
          <a:ext cx="712266" cy="3473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Assign Roles</a:t>
          </a:r>
        </a:p>
      </dsp:txBody>
      <dsp:txXfrm>
        <a:off x="241763" y="3720057"/>
        <a:ext cx="712266" cy="347334"/>
      </dsp:txXfrm>
    </dsp:sp>
    <dsp:sp modelId="{2B2DC2DF-3F55-BE41-9A55-02C7BB3F6DAB}">
      <dsp:nvSpPr>
        <dsp:cNvPr id="0" name=""/>
        <dsp:cNvSpPr/>
      </dsp:nvSpPr>
      <dsp:spPr>
        <a:xfrm>
          <a:off x="241763" y="4189082"/>
          <a:ext cx="770162" cy="31698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Access Feasibility</a:t>
          </a:r>
        </a:p>
      </dsp:txBody>
      <dsp:txXfrm>
        <a:off x="241763" y="4189082"/>
        <a:ext cx="770162" cy="316980"/>
      </dsp:txXfrm>
    </dsp:sp>
    <dsp:sp modelId="{2AC6AFF1-941A-485C-81ED-A64F52D02849}">
      <dsp:nvSpPr>
        <dsp:cNvPr id="0" name=""/>
        <dsp:cNvSpPr/>
      </dsp:nvSpPr>
      <dsp:spPr>
        <a:xfrm>
          <a:off x="1515980" y="2600834"/>
          <a:ext cx="937203" cy="48214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Documentation</a:t>
          </a:r>
          <a:endParaRPr lang="en-GB" sz="9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515980" y="2600834"/>
        <a:ext cx="937203" cy="482141"/>
      </dsp:txXfrm>
    </dsp:sp>
    <dsp:sp modelId="{0E0415F5-1888-403F-A30A-477229167A63}">
      <dsp:nvSpPr>
        <dsp:cNvPr id="0" name=""/>
        <dsp:cNvSpPr/>
      </dsp:nvSpPr>
      <dsp:spPr>
        <a:xfrm>
          <a:off x="993672" y="3204665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Proposal</a:t>
          </a:r>
        </a:p>
      </dsp:txBody>
      <dsp:txXfrm>
        <a:off x="993672" y="3204665"/>
        <a:ext cx="579479" cy="289739"/>
      </dsp:txXfrm>
    </dsp:sp>
    <dsp:sp modelId="{384DC739-CE3D-4BB2-AE2C-E7DC631F8666}">
      <dsp:nvSpPr>
        <dsp:cNvPr id="0" name=""/>
        <dsp:cNvSpPr/>
      </dsp:nvSpPr>
      <dsp:spPr>
        <a:xfrm>
          <a:off x="1694842" y="3204665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SRS</a:t>
          </a:r>
        </a:p>
      </dsp:txBody>
      <dsp:txXfrm>
        <a:off x="1694842" y="3204665"/>
        <a:ext cx="579479" cy="289739"/>
      </dsp:txXfrm>
    </dsp:sp>
    <dsp:sp modelId="{7EAAE061-7AA9-4D14-8750-FD39214D8ECB}">
      <dsp:nvSpPr>
        <dsp:cNvPr id="0" name=""/>
        <dsp:cNvSpPr/>
      </dsp:nvSpPr>
      <dsp:spPr>
        <a:xfrm>
          <a:off x="2396012" y="3204665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SDD</a:t>
          </a:r>
        </a:p>
      </dsp:txBody>
      <dsp:txXfrm>
        <a:off x="2396012" y="3204665"/>
        <a:ext cx="579479" cy="289739"/>
      </dsp:txXfrm>
    </dsp:sp>
    <dsp:sp modelId="{54C9B0D0-A269-48F6-B2C9-1138F4455900}">
      <dsp:nvSpPr>
        <dsp:cNvPr id="0" name=""/>
        <dsp:cNvSpPr/>
      </dsp:nvSpPr>
      <dsp:spPr>
        <a:xfrm>
          <a:off x="2540882" y="3616096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Models</a:t>
          </a:r>
        </a:p>
      </dsp:txBody>
      <dsp:txXfrm>
        <a:off x="2540882" y="3616096"/>
        <a:ext cx="579479" cy="289739"/>
      </dsp:txXfrm>
    </dsp:sp>
    <dsp:sp modelId="{193DAF9D-26E3-4735-9960-B99BC7AAC7D1}">
      <dsp:nvSpPr>
        <dsp:cNvPr id="0" name=""/>
        <dsp:cNvSpPr/>
      </dsp:nvSpPr>
      <dsp:spPr>
        <a:xfrm>
          <a:off x="3559609" y="2600834"/>
          <a:ext cx="1077245" cy="46249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Project plan</a:t>
          </a:r>
        </a:p>
      </dsp:txBody>
      <dsp:txXfrm>
        <a:off x="3559609" y="2600834"/>
        <a:ext cx="1077245" cy="462493"/>
      </dsp:txXfrm>
    </dsp:sp>
    <dsp:sp modelId="{6FE0E877-A263-4947-BC3D-D18AC083D843}">
      <dsp:nvSpPr>
        <dsp:cNvPr id="0" name=""/>
        <dsp:cNvSpPr/>
      </dsp:nvSpPr>
      <dsp:spPr>
        <a:xfrm>
          <a:off x="3242052" y="3185018"/>
          <a:ext cx="843750" cy="484928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Scheduling</a:t>
          </a:r>
        </a:p>
      </dsp:txBody>
      <dsp:txXfrm>
        <a:off x="3242052" y="3185018"/>
        <a:ext cx="843750" cy="484928"/>
      </dsp:txXfrm>
    </dsp:sp>
    <dsp:sp modelId="{43E346AB-463B-406A-999C-22AAFA0F5915}">
      <dsp:nvSpPr>
        <dsp:cNvPr id="0" name=""/>
        <dsp:cNvSpPr/>
      </dsp:nvSpPr>
      <dsp:spPr>
        <a:xfrm>
          <a:off x="3374187" y="3791637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Goals</a:t>
          </a:r>
        </a:p>
      </dsp:txBody>
      <dsp:txXfrm>
        <a:off x="3374187" y="3791637"/>
        <a:ext cx="579479" cy="289739"/>
      </dsp:txXfrm>
    </dsp:sp>
    <dsp:sp modelId="{C495D775-B16A-4514-93A2-DE3D4B48E81F}">
      <dsp:nvSpPr>
        <dsp:cNvPr id="0" name=""/>
        <dsp:cNvSpPr/>
      </dsp:nvSpPr>
      <dsp:spPr>
        <a:xfrm>
          <a:off x="3519057" y="4203067"/>
          <a:ext cx="748287" cy="47396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Milestones</a:t>
          </a:r>
        </a:p>
      </dsp:txBody>
      <dsp:txXfrm>
        <a:off x="3519057" y="4203067"/>
        <a:ext cx="748287" cy="473967"/>
      </dsp:txXfrm>
    </dsp:sp>
    <dsp:sp modelId="{7BF117E5-A434-46B6-8C86-1DFC817C23E1}">
      <dsp:nvSpPr>
        <dsp:cNvPr id="0" name=""/>
        <dsp:cNvSpPr/>
      </dsp:nvSpPr>
      <dsp:spPr>
        <a:xfrm>
          <a:off x="4207493" y="3185018"/>
          <a:ext cx="746919" cy="32556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Budgeting</a:t>
          </a:r>
        </a:p>
      </dsp:txBody>
      <dsp:txXfrm>
        <a:off x="4207493" y="3185018"/>
        <a:ext cx="746919" cy="325560"/>
      </dsp:txXfrm>
    </dsp:sp>
    <dsp:sp modelId="{D5960617-870C-6D42-B536-04934210FDA5}">
      <dsp:nvSpPr>
        <dsp:cNvPr id="0" name=""/>
        <dsp:cNvSpPr/>
      </dsp:nvSpPr>
      <dsp:spPr>
        <a:xfrm>
          <a:off x="8908547" y="2600834"/>
          <a:ext cx="841820" cy="55299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Design</a:t>
          </a:r>
          <a:endParaRPr lang="en-AE" sz="10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8908547" y="2600834"/>
        <a:ext cx="841820" cy="552996"/>
      </dsp:txXfrm>
    </dsp:sp>
    <dsp:sp modelId="{1E75DE25-DCEA-49FE-9EEA-0AACBB26D95B}">
      <dsp:nvSpPr>
        <dsp:cNvPr id="0" name=""/>
        <dsp:cNvSpPr/>
      </dsp:nvSpPr>
      <dsp:spPr>
        <a:xfrm>
          <a:off x="5076103" y="3275521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E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Research</a:t>
          </a:r>
        </a:p>
      </dsp:txBody>
      <dsp:txXfrm>
        <a:off x="5076103" y="3275521"/>
        <a:ext cx="579479" cy="289739"/>
      </dsp:txXfrm>
    </dsp:sp>
    <dsp:sp modelId="{B5E841D5-5F21-4145-B5CD-E6785C54237D}">
      <dsp:nvSpPr>
        <dsp:cNvPr id="0" name=""/>
        <dsp:cNvSpPr/>
      </dsp:nvSpPr>
      <dsp:spPr>
        <a:xfrm>
          <a:off x="5777273" y="3275521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World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777273" y="3275521"/>
        <a:ext cx="579479" cy="289739"/>
      </dsp:txXfrm>
    </dsp:sp>
    <dsp:sp modelId="{29C203F4-3D7C-42EC-BA4A-E061CC4402FB}">
      <dsp:nvSpPr>
        <dsp:cNvPr id="0" name=""/>
        <dsp:cNvSpPr/>
      </dsp:nvSpPr>
      <dsp:spPr>
        <a:xfrm>
          <a:off x="5777273" y="3686951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Graphics</a:t>
          </a:r>
        </a:p>
      </dsp:txBody>
      <dsp:txXfrm>
        <a:off x="5777273" y="3686951"/>
        <a:ext cx="579479" cy="289739"/>
      </dsp:txXfrm>
    </dsp:sp>
    <dsp:sp modelId="{D35BC2D3-22BE-4D82-BF11-5407A037C199}">
      <dsp:nvSpPr>
        <dsp:cNvPr id="0" name=""/>
        <dsp:cNvSpPr/>
      </dsp:nvSpPr>
      <dsp:spPr>
        <a:xfrm>
          <a:off x="5922143" y="4098382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modeling</a:t>
          </a:r>
        </a:p>
      </dsp:txBody>
      <dsp:txXfrm>
        <a:off x="5922143" y="4098382"/>
        <a:ext cx="579479" cy="289739"/>
      </dsp:txXfrm>
    </dsp:sp>
    <dsp:sp modelId="{30C494D3-271A-4B0B-9600-CF5A1C895660}">
      <dsp:nvSpPr>
        <dsp:cNvPr id="0" name=""/>
        <dsp:cNvSpPr/>
      </dsp:nvSpPr>
      <dsp:spPr>
        <a:xfrm>
          <a:off x="5922143" y="4509812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texture</a:t>
          </a:r>
        </a:p>
      </dsp:txBody>
      <dsp:txXfrm>
        <a:off x="5922143" y="4509812"/>
        <a:ext cx="579479" cy="289739"/>
      </dsp:txXfrm>
    </dsp:sp>
    <dsp:sp modelId="{88219187-BDBA-45BE-83DA-6EBB0CC5D01E}">
      <dsp:nvSpPr>
        <dsp:cNvPr id="0" name=""/>
        <dsp:cNvSpPr/>
      </dsp:nvSpPr>
      <dsp:spPr>
        <a:xfrm>
          <a:off x="5922143" y="4921242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animation</a:t>
          </a:r>
        </a:p>
      </dsp:txBody>
      <dsp:txXfrm>
        <a:off x="5922143" y="4921242"/>
        <a:ext cx="579479" cy="289739"/>
      </dsp:txXfrm>
    </dsp:sp>
    <dsp:sp modelId="{6F085390-E734-4F82-9653-985CC2338627}">
      <dsp:nvSpPr>
        <dsp:cNvPr id="0" name=""/>
        <dsp:cNvSpPr/>
      </dsp:nvSpPr>
      <dsp:spPr>
        <a:xfrm>
          <a:off x="6478443" y="3275521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Mechanics</a:t>
          </a:r>
        </a:p>
      </dsp:txBody>
      <dsp:txXfrm>
        <a:off x="6478443" y="3275521"/>
        <a:ext cx="579479" cy="289739"/>
      </dsp:txXfrm>
    </dsp:sp>
    <dsp:sp modelId="{35194B2F-B4DF-4371-81DA-179316247099}">
      <dsp:nvSpPr>
        <dsp:cNvPr id="0" name=""/>
        <dsp:cNvSpPr/>
      </dsp:nvSpPr>
      <dsp:spPr>
        <a:xfrm>
          <a:off x="6623312" y="3686951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Physics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6623312" y="3686951"/>
        <a:ext cx="579479" cy="289739"/>
      </dsp:txXfrm>
    </dsp:sp>
    <dsp:sp modelId="{F71535C1-6C95-44D6-B328-8F08340D7F55}">
      <dsp:nvSpPr>
        <dsp:cNvPr id="0" name=""/>
        <dsp:cNvSpPr/>
      </dsp:nvSpPr>
      <dsp:spPr>
        <a:xfrm>
          <a:off x="6623312" y="4098382"/>
          <a:ext cx="782586" cy="43481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Movement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6623312" y="4098382"/>
        <a:ext cx="782586" cy="434817"/>
      </dsp:txXfrm>
    </dsp:sp>
    <dsp:sp modelId="{AB515A90-D5C4-4EF3-9E70-ECC1C712FE26}">
      <dsp:nvSpPr>
        <dsp:cNvPr id="0" name=""/>
        <dsp:cNvSpPr/>
      </dsp:nvSpPr>
      <dsp:spPr>
        <a:xfrm>
          <a:off x="6623312" y="4654890"/>
          <a:ext cx="763689" cy="40168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Objects interaction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6623312" y="4654890"/>
        <a:ext cx="763689" cy="401686"/>
      </dsp:txXfrm>
    </dsp:sp>
    <dsp:sp modelId="{B80C84D9-91F6-49EC-8441-F33991037FC6}">
      <dsp:nvSpPr>
        <dsp:cNvPr id="0" name=""/>
        <dsp:cNvSpPr/>
      </dsp:nvSpPr>
      <dsp:spPr>
        <a:xfrm>
          <a:off x="6623312" y="5178267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Combat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6623312" y="5178267"/>
        <a:ext cx="579479" cy="289739"/>
      </dsp:txXfrm>
    </dsp:sp>
    <dsp:sp modelId="{E32565FB-9108-4C25-8E03-B101D36A79B8}">
      <dsp:nvSpPr>
        <dsp:cNvPr id="0" name=""/>
        <dsp:cNvSpPr/>
      </dsp:nvSpPr>
      <dsp:spPr>
        <a:xfrm>
          <a:off x="6623312" y="5589697"/>
          <a:ext cx="912210" cy="30936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Screen Flow </a:t>
          </a:r>
          <a:endParaRPr lang="en-GB" sz="9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6623312" y="5589697"/>
        <a:ext cx="912210" cy="309360"/>
      </dsp:txXfrm>
    </dsp:sp>
    <dsp:sp modelId="{C6D83EF6-57BC-4B60-BF55-D74EFA73C22C}">
      <dsp:nvSpPr>
        <dsp:cNvPr id="0" name=""/>
        <dsp:cNvSpPr/>
      </dsp:nvSpPr>
      <dsp:spPr>
        <a:xfrm>
          <a:off x="7512344" y="3275521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play</a:t>
          </a:r>
        </a:p>
      </dsp:txBody>
      <dsp:txXfrm>
        <a:off x="7512344" y="3275521"/>
        <a:ext cx="579479" cy="289739"/>
      </dsp:txXfrm>
    </dsp:sp>
    <dsp:sp modelId="{16C16B09-F6F1-4CC0-A3A4-6DA4DA3C7404}">
      <dsp:nvSpPr>
        <dsp:cNvPr id="0" name=""/>
        <dsp:cNvSpPr/>
      </dsp:nvSpPr>
      <dsp:spPr>
        <a:xfrm>
          <a:off x="7657213" y="3686951"/>
          <a:ext cx="797253" cy="41194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Progression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657213" y="3686951"/>
        <a:ext cx="797253" cy="411940"/>
      </dsp:txXfrm>
    </dsp:sp>
    <dsp:sp modelId="{249E8AB2-2698-4854-BAC2-5C1FCCB35D31}">
      <dsp:nvSpPr>
        <dsp:cNvPr id="0" name=""/>
        <dsp:cNvSpPr/>
      </dsp:nvSpPr>
      <dsp:spPr>
        <a:xfrm>
          <a:off x="7657213" y="4220582"/>
          <a:ext cx="996431" cy="51927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Mission/challenge Structure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657213" y="4220582"/>
        <a:ext cx="996431" cy="519271"/>
      </dsp:txXfrm>
    </dsp:sp>
    <dsp:sp modelId="{60F1632D-627C-4A74-8646-CF84653379B1}">
      <dsp:nvSpPr>
        <dsp:cNvPr id="0" name=""/>
        <dsp:cNvSpPr/>
      </dsp:nvSpPr>
      <dsp:spPr>
        <a:xfrm>
          <a:off x="7657213" y="4861544"/>
          <a:ext cx="823358" cy="38063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Puzzle Structure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657213" y="4861544"/>
        <a:ext cx="823358" cy="380636"/>
      </dsp:txXfrm>
    </dsp:sp>
    <dsp:sp modelId="{5EFC7755-FF80-4788-A650-4B361C55E5BD}">
      <dsp:nvSpPr>
        <dsp:cNvPr id="0" name=""/>
        <dsp:cNvSpPr/>
      </dsp:nvSpPr>
      <dsp:spPr>
        <a:xfrm>
          <a:off x="7657213" y="5363871"/>
          <a:ext cx="672781" cy="36888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Objectives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657213" y="5363871"/>
        <a:ext cx="672781" cy="368881"/>
      </dsp:txXfrm>
    </dsp:sp>
    <dsp:sp modelId="{FBC06F05-E3C8-4614-8C69-7A4EBD380703}">
      <dsp:nvSpPr>
        <dsp:cNvPr id="0" name=""/>
        <dsp:cNvSpPr/>
      </dsp:nvSpPr>
      <dsp:spPr>
        <a:xfrm>
          <a:off x="7657213" y="5854444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Play Flow 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657213" y="5854444"/>
        <a:ext cx="579479" cy="289739"/>
      </dsp:txXfrm>
    </dsp:sp>
    <dsp:sp modelId="{047C20C1-2626-4D86-ACB2-615A0BA5C18D}">
      <dsp:nvSpPr>
        <dsp:cNvPr id="0" name=""/>
        <dsp:cNvSpPr/>
      </dsp:nvSpPr>
      <dsp:spPr>
        <a:xfrm>
          <a:off x="8576157" y="3275521"/>
          <a:ext cx="804577" cy="51156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Characters</a:t>
          </a:r>
          <a:endParaRPr lang="en-GB" sz="9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8576157" y="3275521"/>
        <a:ext cx="804577" cy="511564"/>
      </dsp:txXfrm>
    </dsp:sp>
    <dsp:sp modelId="{3AFA9F05-272F-40B3-8F50-48FC5ADE3BE0}">
      <dsp:nvSpPr>
        <dsp:cNvPr id="0" name=""/>
        <dsp:cNvSpPr/>
      </dsp:nvSpPr>
      <dsp:spPr>
        <a:xfrm>
          <a:off x="9502426" y="3275521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Levels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9502426" y="3275521"/>
        <a:ext cx="579479" cy="289739"/>
      </dsp:txXfrm>
    </dsp:sp>
    <dsp:sp modelId="{4CAA4455-1474-4846-91DD-E64FD98E273A}">
      <dsp:nvSpPr>
        <dsp:cNvPr id="0" name=""/>
        <dsp:cNvSpPr/>
      </dsp:nvSpPr>
      <dsp:spPr>
        <a:xfrm>
          <a:off x="10203596" y="3275521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Interface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0203596" y="3275521"/>
        <a:ext cx="579479" cy="289739"/>
      </dsp:txXfrm>
    </dsp:sp>
    <dsp:sp modelId="{3DD20678-3847-4FEA-802F-FBFF22C1A6ED}">
      <dsp:nvSpPr>
        <dsp:cNvPr id="0" name=""/>
        <dsp:cNvSpPr/>
      </dsp:nvSpPr>
      <dsp:spPr>
        <a:xfrm>
          <a:off x="10348465" y="3686951"/>
          <a:ext cx="790948" cy="55939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Visual System</a:t>
          </a:r>
          <a:endParaRPr lang="en-GB" sz="9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0348465" y="3686951"/>
        <a:ext cx="790948" cy="559394"/>
      </dsp:txXfrm>
    </dsp:sp>
    <dsp:sp modelId="{5F1F0F39-AD88-49E2-A00C-DA4311C67099}">
      <dsp:nvSpPr>
        <dsp:cNvPr id="0" name=""/>
        <dsp:cNvSpPr/>
      </dsp:nvSpPr>
      <dsp:spPr>
        <a:xfrm>
          <a:off x="10348465" y="4368036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Control System 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0348465" y="4368036"/>
        <a:ext cx="579479" cy="289739"/>
      </dsp:txXfrm>
    </dsp:sp>
    <dsp:sp modelId="{4BED0F3A-63F3-411F-ADC7-30796944905E}">
      <dsp:nvSpPr>
        <dsp:cNvPr id="0" name=""/>
        <dsp:cNvSpPr/>
      </dsp:nvSpPr>
      <dsp:spPr>
        <a:xfrm>
          <a:off x="11261104" y="3275521"/>
          <a:ext cx="870453" cy="551562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Artificial Intelligence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1261104" y="3275521"/>
        <a:ext cx="870453" cy="551562"/>
      </dsp:txXfrm>
    </dsp:sp>
    <dsp:sp modelId="{C9EF4286-908E-46AB-8A07-B6E132891CB1}">
      <dsp:nvSpPr>
        <dsp:cNvPr id="0" name=""/>
        <dsp:cNvSpPr/>
      </dsp:nvSpPr>
      <dsp:spPr>
        <a:xfrm>
          <a:off x="11478718" y="3948774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Enemy AI 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1478718" y="3948774"/>
        <a:ext cx="579479" cy="289739"/>
      </dsp:txXfrm>
    </dsp:sp>
    <dsp:sp modelId="{0BB5F850-BE98-4C9B-889F-458D08A5C205}">
      <dsp:nvSpPr>
        <dsp:cNvPr id="0" name=""/>
        <dsp:cNvSpPr/>
      </dsp:nvSpPr>
      <dsp:spPr>
        <a:xfrm>
          <a:off x="12253248" y="3275521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Technical </a:t>
          </a:r>
          <a:endParaRPr lang="en-GB" sz="9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2253248" y="3275521"/>
        <a:ext cx="579479" cy="289739"/>
      </dsp:txXfrm>
    </dsp:sp>
    <dsp:sp modelId="{585AFED5-29B3-438D-9C77-E197DF2B7024}">
      <dsp:nvSpPr>
        <dsp:cNvPr id="0" name=""/>
        <dsp:cNvSpPr/>
      </dsp:nvSpPr>
      <dsp:spPr>
        <a:xfrm>
          <a:off x="12398118" y="3686951"/>
          <a:ext cx="628393" cy="34290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Target hardware</a:t>
          </a:r>
        </a:p>
      </dsp:txBody>
      <dsp:txXfrm>
        <a:off x="12398118" y="3686951"/>
        <a:ext cx="628393" cy="342909"/>
      </dsp:txXfrm>
    </dsp:sp>
    <dsp:sp modelId="{DDB96DD6-AA3D-40B9-825F-BBCA27E95A7C}">
      <dsp:nvSpPr>
        <dsp:cNvPr id="0" name=""/>
        <dsp:cNvSpPr/>
      </dsp:nvSpPr>
      <dsp:spPr>
        <a:xfrm>
          <a:off x="13003332" y="3275521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 Art</a:t>
          </a:r>
        </a:p>
      </dsp:txBody>
      <dsp:txXfrm>
        <a:off x="13003332" y="3275521"/>
        <a:ext cx="579479" cy="289739"/>
      </dsp:txXfrm>
    </dsp:sp>
    <dsp:sp modelId="{E3FAA42C-71EF-4008-9D30-C03E09334395}">
      <dsp:nvSpPr>
        <dsp:cNvPr id="0" name=""/>
        <dsp:cNvSpPr/>
      </dsp:nvSpPr>
      <dsp:spPr>
        <a:xfrm>
          <a:off x="13148202" y="3686951"/>
          <a:ext cx="749156" cy="412160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Key assets</a:t>
          </a:r>
        </a:p>
      </dsp:txBody>
      <dsp:txXfrm>
        <a:off x="13148202" y="3686951"/>
        <a:ext cx="749156" cy="412160"/>
      </dsp:txXfrm>
    </dsp:sp>
    <dsp:sp modelId="{641850DD-77F2-EC4A-A781-34BF0768A571}">
      <dsp:nvSpPr>
        <dsp:cNvPr id="0" name=""/>
        <dsp:cNvSpPr/>
      </dsp:nvSpPr>
      <dsp:spPr>
        <a:xfrm>
          <a:off x="13786534" y="2600834"/>
          <a:ext cx="930058" cy="42256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E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Production</a:t>
          </a:r>
          <a:endParaRPr lang="en-AE" sz="9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13786534" y="2600834"/>
        <a:ext cx="930058" cy="422562"/>
      </dsp:txXfrm>
    </dsp:sp>
    <dsp:sp modelId="{A40BEF57-38EE-4AD2-A0A3-1FD950479FAE}">
      <dsp:nvSpPr>
        <dsp:cNvPr id="0" name=""/>
        <dsp:cNvSpPr/>
      </dsp:nvSpPr>
      <dsp:spPr>
        <a:xfrm>
          <a:off x="14019049" y="3145086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Graphics</a:t>
          </a:r>
        </a:p>
      </dsp:txBody>
      <dsp:txXfrm>
        <a:off x="14019049" y="3145086"/>
        <a:ext cx="579479" cy="289739"/>
      </dsp:txXfrm>
    </dsp:sp>
    <dsp:sp modelId="{BC3CDECC-348E-AD46-BC0E-2301C03ADAAA}">
      <dsp:nvSpPr>
        <dsp:cNvPr id="0" name=""/>
        <dsp:cNvSpPr/>
      </dsp:nvSpPr>
      <dsp:spPr>
        <a:xfrm>
          <a:off x="14019049" y="3556516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Coding</a:t>
          </a:r>
        </a:p>
      </dsp:txBody>
      <dsp:txXfrm>
        <a:off x="14019049" y="3556516"/>
        <a:ext cx="579479" cy="289739"/>
      </dsp:txXfrm>
    </dsp:sp>
    <dsp:sp modelId="{6F2C77CA-14C6-49D8-8274-60C0A8723873}">
      <dsp:nvSpPr>
        <dsp:cNvPr id="0" name=""/>
        <dsp:cNvSpPr/>
      </dsp:nvSpPr>
      <dsp:spPr>
        <a:xfrm>
          <a:off x="14019049" y="3967947"/>
          <a:ext cx="862259" cy="4578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Integration</a:t>
          </a:r>
        </a:p>
      </dsp:txBody>
      <dsp:txXfrm>
        <a:off x="14019049" y="3967947"/>
        <a:ext cx="862259" cy="457834"/>
      </dsp:txXfrm>
    </dsp:sp>
    <dsp:sp modelId="{1CDA75B4-DE45-0A4E-B84F-9D1AEB4374FE}">
      <dsp:nvSpPr>
        <dsp:cNvPr id="0" name=""/>
        <dsp:cNvSpPr/>
      </dsp:nvSpPr>
      <dsp:spPr>
        <a:xfrm>
          <a:off x="14019049" y="4547472"/>
          <a:ext cx="953330" cy="46059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Process improvement</a:t>
          </a:r>
        </a:p>
      </dsp:txBody>
      <dsp:txXfrm>
        <a:off x="14019049" y="4547472"/>
        <a:ext cx="953330" cy="460590"/>
      </dsp:txXfrm>
    </dsp:sp>
    <dsp:sp modelId="{13D3FAF7-CE8B-374A-A9EA-B333E276C29B}">
      <dsp:nvSpPr>
        <dsp:cNvPr id="0" name=""/>
        <dsp:cNvSpPr/>
      </dsp:nvSpPr>
      <dsp:spPr>
        <a:xfrm>
          <a:off x="14975743" y="2600834"/>
          <a:ext cx="769600" cy="37681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E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14975743" y="2600834"/>
        <a:ext cx="769600" cy="376817"/>
      </dsp:txXfrm>
    </dsp:sp>
    <dsp:sp modelId="{BD8FD48E-5A8C-BD46-9BE9-1AF9BE9EC861}">
      <dsp:nvSpPr>
        <dsp:cNvPr id="0" name=""/>
        <dsp:cNvSpPr/>
      </dsp:nvSpPr>
      <dsp:spPr>
        <a:xfrm>
          <a:off x="14720218" y="3099342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Black box</a:t>
          </a:r>
        </a:p>
      </dsp:txBody>
      <dsp:txXfrm>
        <a:off x="14720218" y="3099342"/>
        <a:ext cx="579479" cy="289739"/>
      </dsp:txXfrm>
    </dsp:sp>
    <dsp:sp modelId="{90509B14-1217-E941-8C2D-78DACFE4BF90}">
      <dsp:nvSpPr>
        <dsp:cNvPr id="0" name=""/>
        <dsp:cNvSpPr/>
      </dsp:nvSpPr>
      <dsp:spPr>
        <a:xfrm>
          <a:off x="15421388" y="3099342"/>
          <a:ext cx="579479" cy="28973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White box</a:t>
          </a:r>
        </a:p>
      </dsp:txBody>
      <dsp:txXfrm>
        <a:off x="15421388" y="3099342"/>
        <a:ext cx="579479" cy="289739"/>
      </dsp:txXfrm>
    </dsp:sp>
    <dsp:sp modelId="{F4A11709-021B-4327-AF0C-442FE8BD5D3A}">
      <dsp:nvSpPr>
        <dsp:cNvPr id="0" name=""/>
        <dsp:cNvSpPr/>
      </dsp:nvSpPr>
      <dsp:spPr>
        <a:xfrm>
          <a:off x="15566258" y="3510772"/>
          <a:ext cx="579479" cy="28973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Unit</a:t>
          </a:r>
        </a:p>
      </dsp:txBody>
      <dsp:txXfrm>
        <a:off x="15566258" y="3510772"/>
        <a:ext cx="579479" cy="289739"/>
      </dsp:txXfrm>
    </dsp:sp>
    <dsp:sp modelId="{7CE4D66C-FFCD-4F85-BE53-70E1C54A4A87}">
      <dsp:nvSpPr>
        <dsp:cNvPr id="0" name=""/>
        <dsp:cNvSpPr/>
      </dsp:nvSpPr>
      <dsp:spPr>
        <a:xfrm>
          <a:off x="15566258" y="3922202"/>
          <a:ext cx="754423" cy="37368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Integration</a:t>
          </a:r>
        </a:p>
      </dsp:txBody>
      <dsp:txXfrm>
        <a:off x="15566258" y="3922202"/>
        <a:ext cx="754423" cy="373685"/>
      </dsp:txXfrm>
    </dsp:sp>
    <dsp:sp modelId="{58B2247B-7CC7-0C4F-A6CB-CD6AEBC6C8AC}">
      <dsp:nvSpPr>
        <dsp:cNvPr id="0" name=""/>
        <dsp:cNvSpPr/>
      </dsp:nvSpPr>
      <dsp:spPr>
        <a:xfrm>
          <a:off x="16259169" y="2600834"/>
          <a:ext cx="732815" cy="33783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Closeout</a:t>
          </a:r>
        </a:p>
      </dsp:txBody>
      <dsp:txXfrm>
        <a:off x="16259169" y="2600834"/>
        <a:ext cx="732815" cy="337836"/>
      </dsp:txXfrm>
    </dsp:sp>
    <dsp:sp modelId="{841E83E0-E171-B641-898F-163A26E7BAFE}">
      <dsp:nvSpPr>
        <dsp:cNvPr id="0" name=""/>
        <dsp:cNvSpPr/>
      </dsp:nvSpPr>
      <dsp:spPr>
        <a:xfrm>
          <a:off x="16442373" y="3060361"/>
          <a:ext cx="1157689" cy="77363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Documentation Handover</a:t>
          </a:r>
        </a:p>
      </dsp:txBody>
      <dsp:txXfrm>
        <a:off x="16442373" y="3060361"/>
        <a:ext cx="1157689" cy="773636"/>
      </dsp:txXfrm>
    </dsp:sp>
    <dsp:sp modelId="{A41781EC-725E-6447-A101-5CE11EFFECBA}">
      <dsp:nvSpPr>
        <dsp:cNvPr id="0" name=""/>
        <dsp:cNvSpPr/>
      </dsp:nvSpPr>
      <dsp:spPr>
        <a:xfrm>
          <a:off x="16442373" y="3955688"/>
          <a:ext cx="737474" cy="55596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900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Presentation</a:t>
          </a:r>
        </a:p>
      </dsp:txBody>
      <dsp:txXfrm>
        <a:off x="16442373" y="3955688"/>
        <a:ext cx="737474" cy="555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1.svg>
</file>

<file path=ppt/media/image12.png>
</file>

<file path=ppt/media/image13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13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9B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51451" y="4541146"/>
            <a:ext cx="9528177" cy="190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000"/>
              </a:lnSpc>
            </a:pPr>
            <a:r>
              <a:rPr lang="en-US" sz="12500">
                <a:solidFill>
                  <a:srgbClr val="FFFFFF"/>
                </a:solidFill>
                <a:latin typeface="Open Sauce"/>
              </a:rPr>
              <a:t>ROGUE AI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651451" y="6803486"/>
            <a:ext cx="9528177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B6FFDE"/>
                </a:solidFill>
                <a:latin typeface="Open Sauce"/>
              </a:rPr>
              <a:t>Project Id: SE38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14450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77398" y="817128"/>
            <a:ext cx="5819118" cy="1226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</a:pPr>
            <a:r>
              <a:rPr lang="en-US" sz="8000">
                <a:solidFill>
                  <a:srgbClr val="129B5D"/>
                </a:solidFill>
                <a:latin typeface="Open Sauce"/>
              </a:rPr>
              <a:t>Continue...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727785" y="4704563"/>
            <a:ext cx="5404747" cy="1599805"/>
            <a:chOff x="0" y="0"/>
            <a:chExt cx="7206330" cy="2133074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0" y="0"/>
              <a:ext cx="7206330" cy="2133074"/>
              <a:chOff x="0" y="0"/>
              <a:chExt cx="9525000" cy="28194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20661" y="11109"/>
                <a:ext cx="7856395" cy="1182691"/>
              </a:xfrm>
              <a:custGeom>
                <a:avLst/>
                <a:gdLst/>
                <a:ahLst/>
                <a:cxnLst/>
                <a:rect l="l" t="t" r="r" b="b"/>
                <a:pathLst>
                  <a:path w="7856395" h="1182691">
                    <a:moveTo>
                      <a:pt x="1161760" y="659451"/>
                    </a:moveTo>
                    <a:lnTo>
                      <a:pt x="626836" y="112538"/>
                    </a:lnTo>
                    <a:lnTo>
                      <a:pt x="91810" y="659451"/>
                    </a:lnTo>
                    <a:cubicBezTo>
                      <a:pt x="72119" y="679068"/>
                      <a:pt x="40319" y="679218"/>
                      <a:pt x="20445" y="659788"/>
                    </a:cubicBezTo>
                    <a:cubicBezTo>
                      <a:pt x="570" y="640357"/>
                      <a:pt x="0" y="608562"/>
                      <a:pt x="19166" y="588433"/>
                    </a:cubicBezTo>
                    <a:lnTo>
                      <a:pt x="572327" y="22927"/>
                    </a:lnTo>
                    <a:cubicBezTo>
                      <a:pt x="586664" y="8265"/>
                      <a:pt x="606304" y="0"/>
                      <a:pt x="626810" y="0"/>
                    </a:cubicBezTo>
                    <a:cubicBezTo>
                      <a:pt x="647316" y="0"/>
                      <a:pt x="666957" y="8265"/>
                      <a:pt x="681293" y="22927"/>
                    </a:cubicBezTo>
                    <a:lnTo>
                      <a:pt x="1234404" y="588331"/>
                    </a:lnTo>
                    <a:cubicBezTo>
                      <a:pt x="1247374" y="601253"/>
                      <a:pt x="1252388" y="620155"/>
                      <a:pt x="1247527" y="637806"/>
                    </a:cubicBezTo>
                    <a:cubicBezTo>
                      <a:pt x="1242666" y="655458"/>
                      <a:pt x="1228683" y="669129"/>
                      <a:pt x="1210926" y="673589"/>
                    </a:cubicBezTo>
                    <a:cubicBezTo>
                      <a:pt x="1193168" y="678049"/>
                      <a:pt x="1174385" y="672609"/>
                      <a:pt x="1161760" y="659349"/>
                    </a:cubicBezTo>
                    <a:close/>
                    <a:moveTo>
                      <a:pt x="1084036" y="674691"/>
                    </a:moveTo>
                    <a:lnTo>
                      <a:pt x="1084036" y="1081091"/>
                    </a:lnTo>
                    <a:cubicBezTo>
                      <a:pt x="1084036" y="1137203"/>
                      <a:pt x="1038548" y="1182691"/>
                      <a:pt x="982436" y="1182691"/>
                    </a:cubicBezTo>
                    <a:lnTo>
                      <a:pt x="779236" y="1182691"/>
                    </a:lnTo>
                    <a:lnTo>
                      <a:pt x="779236" y="877891"/>
                    </a:lnTo>
                    <a:cubicBezTo>
                      <a:pt x="779236" y="849835"/>
                      <a:pt x="756492" y="827091"/>
                      <a:pt x="728436" y="827091"/>
                    </a:cubicBezTo>
                    <a:lnTo>
                      <a:pt x="525236" y="827091"/>
                    </a:lnTo>
                    <a:cubicBezTo>
                      <a:pt x="497180" y="827091"/>
                      <a:pt x="474436" y="849835"/>
                      <a:pt x="474436" y="877891"/>
                    </a:cubicBezTo>
                    <a:lnTo>
                      <a:pt x="474436" y="1182691"/>
                    </a:lnTo>
                    <a:lnTo>
                      <a:pt x="271236" y="1182691"/>
                    </a:lnTo>
                    <a:cubicBezTo>
                      <a:pt x="215124" y="1182691"/>
                      <a:pt x="169636" y="1137203"/>
                      <a:pt x="169636" y="1081091"/>
                    </a:cubicBezTo>
                    <a:lnTo>
                      <a:pt x="169636" y="674691"/>
                    </a:lnTo>
                    <a:lnTo>
                      <a:pt x="608853" y="235474"/>
                    </a:lnTo>
                    <a:cubicBezTo>
                      <a:pt x="618771" y="225559"/>
                      <a:pt x="634850" y="225559"/>
                      <a:pt x="644768" y="235474"/>
                    </a:cubicBezTo>
                    <a:lnTo>
                      <a:pt x="1084036" y="674691"/>
                    </a:lnTo>
                    <a:close/>
                    <a:moveTo>
                      <a:pt x="728436" y="877891"/>
                    </a:moveTo>
                    <a:lnTo>
                      <a:pt x="728436" y="1182691"/>
                    </a:lnTo>
                    <a:lnTo>
                      <a:pt x="525236" y="1182691"/>
                    </a:lnTo>
                    <a:lnTo>
                      <a:pt x="525236" y="877891"/>
                    </a:lnTo>
                    <a:lnTo>
                      <a:pt x="728436" y="877891"/>
                    </a:lnTo>
                    <a:close/>
                    <a:moveTo>
                      <a:pt x="2812760" y="659451"/>
                    </a:moveTo>
                    <a:lnTo>
                      <a:pt x="2277836" y="112538"/>
                    </a:lnTo>
                    <a:lnTo>
                      <a:pt x="1742810" y="659451"/>
                    </a:lnTo>
                    <a:cubicBezTo>
                      <a:pt x="1723120" y="679068"/>
                      <a:pt x="1691319" y="679218"/>
                      <a:pt x="1671444" y="659788"/>
                    </a:cubicBezTo>
                    <a:cubicBezTo>
                      <a:pt x="1651569" y="640358"/>
                      <a:pt x="1651000" y="608562"/>
                      <a:pt x="1670166" y="588433"/>
                    </a:cubicBezTo>
                    <a:lnTo>
                      <a:pt x="2223327" y="22927"/>
                    </a:lnTo>
                    <a:cubicBezTo>
                      <a:pt x="2237664" y="8265"/>
                      <a:pt x="2257304" y="0"/>
                      <a:pt x="2277810" y="0"/>
                    </a:cubicBezTo>
                    <a:cubicBezTo>
                      <a:pt x="2298316" y="0"/>
                      <a:pt x="2317957" y="8265"/>
                      <a:pt x="2332293" y="22927"/>
                    </a:cubicBezTo>
                    <a:lnTo>
                      <a:pt x="2885404" y="588331"/>
                    </a:lnTo>
                    <a:cubicBezTo>
                      <a:pt x="2898374" y="601253"/>
                      <a:pt x="2903388" y="620155"/>
                      <a:pt x="2898527" y="637806"/>
                    </a:cubicBezTo>
                    <a:cubicBezTo>
                      <a:pt x="2893666" y="655458"/>
                      <a:pt x="2879683" y="669129"/>
                      <a:pt x="2861926" y="673589"/>
                    </a:cubicBezTo>
                    <a:cubicBezTo>
                      <a:pt x="2844169" y="678049"/>
                      <a:pt x="2825385" y="672609"/>
                      <a:pt x="2812760" y="659349"/>
                    </a:cubicBezTo>
                    <a:close/>
                    <a:moveTo>
                      <a:pt x="2735036" y="674691"/>
                    </a:moveTo>
                    <a:lnTo>
                      <a:pt x="2735036" y="1081091"/>
                    </a:lnTo>
                    <a:cubicBezTo>
                      <a:pt x="2735036" y="1137203"/>
                      <a:pt x="2689548" y="1182691"/>
                      <a:pt x="2633436" y="1182691"/>
                    </a:cubicBezTo>
                    <a:lnTo>
                      <a:pt x="2430236" y="1182691"/>
                    </a:lnTo>
                    <a:lnTo>
                      <a:pt x="2430236" y="877891"/>
                    </a:lnTo>
                    <a:cubicBezTo>
                      <a:pt x="2430236" y="849835"/>
                      <a:pt x="2407492" y="827091"/>
                      <a:pt x="2379436" y="827091"/>
                    </a:cubicBezTo>
                    <a:lnTo>
                      <a:pt x="2176236" y="827091"/>
                    </a:lnTo>
                    <a:cubicBezTo>
                      <a:pt x="2148180" y="827091"/>
                      <a:pt x="2125436" y="849835"/>
                      <a:pt x="2125436" y="877891"/>
                    </a:cubicBezTo>
                    <a:lnTo>
                      <a:pt x="2125436" y="1182691"/>
                    </a:lnTo>
                    <a:lnTo>
                      <a:pt x="1922236" y="1182691"/>
                    </a:lnTo>
                    <a:cubicBezTo>
                      <a:pt x="1866124" y="1182691"/>
                      <a:pt x="1820636" y="1137203"/>
                      <a:pt x="1820636" y="1081091"/>
                    </a:cubicBezTo>
                    <a:lnTo>
                      <a:pt x="1820636" y="674691"/>
                    </a:lnTo>
                    <a:lnTo>
                      <a:pt x="2259853" y="235474"/>
                    </a:lnTo>
                    <a:cubicBezTo>
                      <a:pt x="2269771" y="225558"/>
                      <a:pt x="2285849" y="225558"/>
                      <a:pt x="2295768" y="235474"/>
                    </a:cubicBezTo>
                    <a:lnTo>
                      <a:pt x="2735036" y="674691"/>
                    </a:lnTo>
                    <a:close/>
                    <a:moveTo>
                      <a:pt x="2379436" y="877891"/>
                    </a:moveTo>
                    <a:lnTo>
                      <a:pt x="2379436" y="1182691"/>
                    </a:lnTo>
                    <a:lnTo>
                      <a:pt x="2176236" y="1182691"/>
                    </a:lnTo>
                    <a:lnTo>
                      <a:pt x="2176236" y="877891"/>
                    </a:lnTo>
                    <a:lnTo>
                      <a:pt x="2379436" y="877891"/>
                    </a:lnTo>
                    <a:close/>
                    <a:moveTo>
                      <a:pt x="4463760" y="659451"/>
                    </a:moveTo>
                    <a:lnTo>
                      <a:pt x="3928836" y="112538"/>
                    </a:lnTo>
                    <a:lnTo>
                      <a:pt x="3393810" y="659451"/>
                    </a:lnTo>
                    <a:cubicBezTo>
                      <a:pt x="3374119" y="679068"/>
                      <a:pt x="3342319" y="679218"/>
                      <a:pt x="3322444" y="659788"/>
                    </a:cubicBezTo>
                    <a:cubicBezTo>
                      <a:pt x="3302569" y="640358"/>
                      <a:pt x="3302000" y="608562"/>
                      <a:pt x="3321166" y="588433"/>
                    </a:cubicBezTo>
                    <a:lnTo>
                      <a:pt x="3874327" y="22927"/>
                    </a:lnTo>
                    <a:cubicBezTo>
                      <a:pt x="3888664" y="8265"/>
                      <a:pt x="3908304" y="0"/>
                      <a:pt x="3928810" y="0"/>
                    </a:cubicBezTo>
                    <a:cubicBezTo>
                      <a:pt x="3949316" y="0"/>
                      <a:pt x="3968957" y="8265"/>
                      <a:pt x="3983293" y="22927"/>
                    </a:cubicBezTo>
                    <a:lnTo>
                      <a:pt x="4536404" y="588331"/>
                    </a:lnTo>
                    <a:cubicBezTo>
                      <a:pt x="4549374" y="601253"/>
                      <a:pt x="4554388" y="620155"/>
                      <a:pt x="4549527" y="637806"/>
                    </a:cubicBezTo>
                    <a:cubicBezTo>
                      <a:pt x="4544666" y="655458"/>
                      <a:pt x="4530683" y="669129"/>
                      <a:pt x="4512926" y="673589"/>
                    </a:cubicBezTo>
                    <a:cubicBezTo>
                      <a:pt x="4495168" y="678049"/>
                      <a:pt x="4476385" y="672609"/>
                      <a:pt x="4463760" y="659349"/>
                    </a:cubicBezTo>
                    <a:close/>
                    <a:moveTo>
                      <a:pt x="4386036" y="674691"/>
                    </a:moveTo>
                    <a:lnTo>
                      <a:pt x="4386036" y="1081091"/>
                    </a:lnTo>
                    <a:cubicBezTo>
                      <a:pt x="4386036" y="1137203"/>
                      <a:pt x="4340548" y="1182691"/>
                      <a:pt x="4284436" y="1182691"/>
                    </a:cubicBezTo>
                    <a:lnTo>
                      <a:pt x="4081236" y="1182691"/>
                    </a:lnTo>
                    <a:lnTo>
                      <a:pt x="4081236" y="877891"/>
                    </a:lnTo>
                    <a:cubicBezTo>
                      <a:pt x="4081236" y="849835"/>
                      <a:pt x="4058492" y="827091"/>
                      <a:pt x="4030436" y="827091"/>
                    </a:cubicBezTo>
                    <a:lnTo>
                      <a:pt x="3827236" y="827091"/>
                    </a:lnTo>
                    <a:cubicBezTo>
                      <a:pt x="3799180" y="827091"/>
                      <a:pt x="3776436" y="849835"/>
                      <a:pt x="3776436" y="877891"/>
                    </a:cubicBezTo>
                    <a:lnTo>
                      <a:pt x="3776436" y="1182691"/>
                    </a:lnTo>
                    <a:lnTo>
                      <a:pt x="3573236" y="1182691"/>
                    </a:lnTo>
                    <a:cubicBezTo>
                      <a:pt x="3517124" y="1182691"/>
                      <a:pt x="3471636" y="1137203"/>
                      <a:pt x="3471636" y="1081091"/>
                    </a:cubicBezTo>
                    <a:lnTo>
                      <a:pt x="3471636" y="674691"/>
                    </a:lnTo>
                    <a:lnTo>
                      <a:pt x="3910853" y="235474"/>
                    </a:lnTo>
                    <a:cubicBezTo>
                      <a:pt x="3920771" y="225558"/>
                      <a:pt x="3936849" y="225558"/>
                      <a:pt x="3946768" y="235474"/>
                    </a:cubicBezTo>
                    <a:lnTo>
                      <a:pt x="4386036" y="674691"/>
                    </a:lnTo>
                    <a:close/>
                    <a:moveTo>
                      <a:pt x="4030436" y="877891"/>
                    </a:moveTo>
                    <a:lnTo>
                      <a:pt x="4030436" y="1182691"/>
                    </a:lnTo>
                    <a:lnTo>
                      <a:pt x="3827236" y="1182691"/>
                    </a:lnTo>
                    <a:lnTo>
                      <a:pt x="3827236" y="877891"/>
                    </a:lnTo>
                    <a:lnTo>
                      <a:pt x="4030436" y="877891"/>
                    </a:lnTo>
                    <a:close/>
                    <a:moveTo>
                      <a:pt x="6114760" y="659451"/>
                    </a:moveTo>
                    <a:lnTo>
                      <a:pt x="5579836" y="112538"/>
                    </a:lnTo>
                    <a:lnTo>
                      <a:pt x="5044810" y="659451"/>
                    </a:lnTo>
                    <a:cubicBezTo>
                      <a:pt x="5025119" y="679068"/>
                      <a:pt x="4993319" y="679218"/>
                      <a:pt x="4973444" y="659788"/>
                    </a:cubicBezTo>
                    <a:cubicBezTo>
                      <a:pt x="4953569" y="640358"/>
                      <a:pt x="4953000" y="608562"/>
                      <a:pt x="4972166" y="588433"/>
                    </a:cubicBezTo>
                    <a:lnTo>
                      <a:pt x="5525327" y="22927"/>
                    </a:lnTo>
                    <a:cubicBezTo>
                      <a:pt x="5539664" y="8265"/>
                      <a:pt x="5559304" y="0"/>
                      <a:pt x="5579810" y="0"/>
                    </a:cubicBezTo>
                    <a:cubicBezTo>
                      <a:pt x="5600316" y="0"/>
                      <a:pt x="5619957" y="8265"/>
                      <a:pt x="5634293" y="22927"/>
                    </a:cubicBezTo>
                    <a:lnTo>
                      <a:pt x="6187404" y="588331"/>
                    </a:lnTo>
                    <a:cubicBezTo>
                      <a:pt x="6200374" y="601253"/>
                      <a:pt x="6205388" y="620155"/>
                      <a:pt x="6200527" y="637806"/>
                    </a:cubicBezTo>
                    <a:cubicBezTo>
                      <a:pt x="6195666" y="655458"/>
                      <a:pt x="6181683" y="669129"/>
                      <a:pt x="6163926" y="673589"/>
                    </a:cubicBezTo>
                    <a:cubicBezTo>
                      <a:pt x="6146168" y="678049"/>
                      <a:pt x="6127385" y="672609"/>
                      <a:pt x="6114760" y="659349"/>
                    </a:cubicBezTo>
                    <a:close/>
                    <a:moveTo>
                      <a:pt x="6037036" y="674691"/>
                    </a:moveTo>
                    <a:lnTo>
                      <a:pt x="6037036" y="1081091"/>
                    </a:lnTo>
                    <a:cubicBezTo>
                      <a:pt x="6037036" y="1137203"/>
                      <a:pt x="5991548" y="1182691"/>
                      <a:pt x="5935436" y="1182691"/>
                    </a:cubicBezTo>
                    <a:lnTo>
                      <a:pt x="5732236" y="1182691"/>
                    </a:lnTo>
                    <a:lnTo>
                      <a:pt x="5732236" y="877891"/>
                    </a:lnTo>
                    <a:cubicBezTo>
                      <a:pt x="5732236" y="849835"/>
                      <a:pt x="5709492" y="827091"/>
                      <a:pt x="5681436" y="827091"/>
                    </a:cubicBezTo>
                    <a:lnTo>
                      <a:pt x="5478236" y="827091"/>
                    </a:lnTo>
                    <a:cubicBezTo>
                      <a:pt x="5450180" y="827091"/>
                      <a:pt x="5427436" y="849835"/>
                      <a:pt x="5427436" y="877891"/>
                    </a:cubicBezTo>
                    <a:lnTo>
                      <a:pt x="5427436" y="1182691"/>
                    </a:lnTo>
                    <a:lnTo>
                      <a:pt x="5224236" y="1182691"/>
                    </a:lnTo>
                    <a:cubicBezTo>
                      <a:pt x="5168124" y="1182691"/>
                      <a:pt x="5122636" y="1137203"/>
                      <a:pt x="5122636" y="1081091"/>
                    </a:cubicBezTo>
                    <a:lnTo>
                      <a:pt x="5122636" y="674691"/>
                    </a:lnTo>
                    <a:lnTo>
                      <a:pt x="5561853" y="235474"/>
                    </a:lnTo>
                    <a:cubicBezTo>
                      <a:pt x="5571771" y="225558"/>
                      <a:pt x="5587849" y="225558"/>
                      <a:pt x="5597768" y="235474"/>
                    </a:cubicBezTo>
                    <a:lnTo>
                      <a:pt x="6037036" y="674691"/>
                    </a:lnTo>
                    <a:close/>
                    <a:moveTo>
                      <a:pt x="5681436" y="877891"/>
                    </a:moveTo>
                    <a:lnTo>
                      <a:pt x="5681436" y="1182691"/>
                    </a:lnTo>
                    <a:lnTo>
                      <a:pt x="5478236" y="1182691"/>
                    </a:lnTo>
                    <a:lnTo>
                      <a:pt x="5478236" y="877891"/>
                    </a:lnTo>
                    <a:lnTo>
                      <a:pt x="5681436" y="877891"/>
                    </a:lnTo>
                    <a:close/>
                    <a:moveTo>
                      <a:pt x="7765760" y="659451"/>
                    </a:moveTo>
                    <a:lnTo>
                      <a:pt x="7230836" y="112538"/>
                    </a:lnTo>
                    <a:lnTo>
                      <a:pt x="6695810" y="659451"/>
                    </a:lnTo>
                    <a:cubicBezTo>
                      <a:pt x="6676121" y="679075"/>
                      <a:pt x="6644315" y="679229"/>
                      <a:pt x="6624437" y="659796"/>
                    </a:cubicBezTo>
                    <a:cubicBezTo>
                      <a:pt x="6604559" y="640362"/>
                      <a:pt x="6603993" y="608561"/>
                      <a:pt x="6623166" y="588433"/>
                    </a:cubicBezTo>
                    <a:lnTo>
                      <a:pt x="7176328" y="22927"/>
                    </a:lnTo>
                    <a:cubicBezTo>
                      <a:pt x="7190664" y="8265"/>
                      <a:pt x="7210305" y="1"/>
                      <a:pt x="7230810" y="1"/>
                    </a:cubicBezTo>
                    <a:cubicBezTo>
                      <a:pt x="7251316" y="1"/>
                      <a:pt x="7270957" y="8265"/>
                      <a:pt x="7285293" y="22927"/>
                    </a:cubicBezTo>
                    <a:lnTo>
                      <a:pt x="7838403" y="588331"/>
                    </a:lnTo>
                    <a:cubicBezTo>
                      <a:pt x="7851379" y="601252"/>
                      <a:pt x="7856395" y="620156"/>
                      <a:pt x="7851535" y="637810"/>
                    </a:cubicBezTo>
                    <a:cubicBezTo>
                      <a:pt x="7846675" y="655465"/>
                      <a:pt x="7832689" y="669137"/>
                      <a:pt x="7814930" y="673597"/>
                    </a:cubicBezTo>
                    <a:cubicBezTo>
                      <a:pt x="7797170" y="678057"/>
                      <a:pt x="7778384" y="672613"/>
                      <a:pt x="7765760" y="659349"/>
                    </a:cubicBezTo>
                    <a:close/>
                    <a:moveTo>
                      <a:pt x="7688036" y="674691"/>
                    </a:moveTo>
                    <a:lnTo>
                      <a:pt x="7688036" y="1081091"/>
                    </a:lnTo>
                    <a:cubicBezTo>
                      <a:pt x="7688036" y="1137203"/>
                      <a:pt x="7642548" y="1182691"/>
                      <a:pt x="7586436" y="1182691"/>
                    </a:cubicBezTo>
                    <a:lnTo>
                      <a:pt x="7383236" y="1182691"/>
                    </a:lnTo>
                    <a:lnTo>
                      <a:pt x="7383236" y="877891"/>
                    </a:lnTo>
                    <a:cubicBezTo>
                      <a:pt x="7383236" y="849835"/>
                      <a:pt x="7360492" y="827091"/>
                      <a:pt x="7332436" y="827091"/>
                    </a:cubicBezTo>
                    <a:lnTo>
                      <a:pt x="7129236" y="827091"/>
                    </a:lnTo>
                    <a:cubicBezTo>
                      <a:pt x="7101179" y="827091"/>
                      <a:pt x="7078436" y="849835"/>
                      <a:pt x="7078436" y="877891"/>
                    </a:cubicBezTo>
                    <a:lnTo>
                      <a:pt x="7078436" y="1182691"/>
                    </a:lnTo>
                    <a:lnTo>
                      <a:pt x="6875236" y="1182691"/>
                    </a:lnTo>
                    <a:cubicBezTo>
                      <a:pt x="6819124" y="1182691"/>
                      <a:pt x="6773636" y="1137203"/>
                      <a:pt x="6773636" y="1081091"/>
                    </a:cubicBezTo>
                    <a:lnTo>
                      <a:pt x="6773636" y="674691"/>
                    </a:lnTo>
                    <a:lnTo>
                      <a:pt x="7212853" y="235474"/>
                    </a:lnTo>
                    <a:cubicBezTo>
                      <a:pt x="7222771" y="225558"/>
                      <a:pt x="7238849" y="225558"/>
                      <a:pt x="7248768" y="235474"/>
                    </a:cubicBezTo>
                    <a:lnTo>
                      <a:pt x="7688036" y="674691"/>
                    </a:lnTo>
                    <a:close/>
                    <a:moveTo>
                      <a:pt x="7332436" y="877891"/>
                    </a:moveTo>
                    <a:lnTo>
                      <a:pt x="7332436" y="1182691"/>
                    </a:lnTo>
                    <a:lnTo>
                      <a:pt x="7129236" y="1182691"/>
                    </a:lnTo>
                    <a:lnTo>
                      <a:pt x="7129236" y="877891"/>
                    </a:lnTo>
                    <a:lnTo>
                      <a:pt x="7332436" y="877891"/>
                    </a:lnTo>
                    <a:close/>
                  </a:path>
                </a:pathLst>
              </a:custGeom>
              <a:solidFill>
                <a:srgbClr val="129B5D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20658" y="11110"/>
                <a:ext cx="9507398" cy="2782890"/>
              </a:xfrm>
              <a:custGeom>
                <a:avLst/>
                <a:gdLst/>
                <a:ahLst/>
                <a:cxnLst/>
                <a:rect l="l" t="t" r="r" b="b"/>
                <a:pathLst>
                  <a:path w="9507398" h="2782890">
                    <a:moveTo>
                      <a:pt x="9416763" y="659450"/>
                    </a:moveTo>
                    <a:lnTo>
                      <a:pt x="8881839" y="112537"/>
                    </a:lnTo>
                    <a:lnTo>
                      <a:pt x="8346813" y="659450"/>
                    </a:lnTo>
                    <a:cubicBezTo>
                      <a:pt x="8327124" y="679074"/>
                      <a:pt x="8295318" y="679228"/>
                      <a:pt x="8275440" y="659795"/>
                    </a:cubicBezTo>
                    <a:cubicBezTo>
                      <a:pt x="8255562" y="640361"/>
                      <a:pt x="8254996" y="608560"/>
                      <a:pt x="8274169" y="588432"/>
                    </a:cubicBezTo>
                    <a:lnTo>
                      <a:pt x="8827331" y="22926"/>
                    </a:lnTo>
                    <a:cubicBezTo>
                      <a:pt x="8841667" y="8264"/>
                      <a:pt x="8861308" y="0"/>
                      <a:pt x="8881813" y="0"/>
                    </a:cubicBezTo>
                    <a:cubicBezTo>
                      <a:pt x="8902319" y="0"/>
                      <a:pt x="8921960" y="8264"/>
                      <a:pt x="8936296" y="22926"/>
                    </a:cubicBezTo>
                    <a:lnTo>
                      <a:pt x="9489406" y="588330"/>
                    </a:lnTo>
                    <a:cubicBezTo>
                      <a:pt x="9502382" y="601251"/>
                      <a:pt x="9507398" y="620155"/>
                      <a:pt x="9502538" y="637809"/>
                    </a:cubicBezTo>
                    <a:cubicBezTo>
                      <a:pt x="9497678" y="655464"/>
                      <a:pt x="9483692" y="669136"/>
                      <a:pt x="9465933" y="673596"/>
                    </a:cubicBezTo>
                    <a:cubicBezTo>
                      <a:pt x="9448173" y="678056"/>
                      <a:pt x="9429387" y="672612"/>
                      <a:pt x="9416763" y="659348"/>
                    </a:cubicBezTo>
                    <a:close/>
                    <a:moveTo>
                      <a:pt x="9339039" y="674690"/>
                    </a:moveTo>
                    <a:lnTo>
                      <a:pt x="9339039" y="1081090"/>
                    </a:lnTo>
                    <a:cubicBezTo>
                      <a:pt x="9339039" y="1137202"/>
                      <a:pt x="9293551" y="1182690"/>
                      <a:pt x="9237439" y="1182690"/>
                    </a:cubicBezTo>
                    <a:lnTo>
                      <a:pt x="9034239" y="1182690"/>
                    </a:lnTo>
                    <a:lnTo>
                      <a:pt x="9034239" y="877890"/>
                    </a:lnTo>
                    <a:cubicBezTo>
                      <a:pt x="9034239" y="849834"/>
                      <a:pt x="9011495" y="827090"/>
                      <a:pt x="8983439" y="827090"/>
                    </a:cubicBezTo>
                    <a:lnTo>
                      <a:pt x="8780239" y="827090"/>
                    </a:lnTo>
                    <a:cubicBezTo>
                      <a:pt x="8752182" y="827090"/>
                      <a:pt x="8729439" y="849834"/>
                      <a:pt x="8729439" y="877890"/>
                    </a:cubicBezTo>
                    <a:lnTo>
                      <a:pt x="8729439" y="1182690"/>
                    </a:lnTo>
                    <a:lnTo>
                      <a:pt x="8526239" y="1182690"/>
                    </a:lnTo>
                    <a:cubicBezTo>
                      <a:pt x="8470127" y="1182690"/>
                      <a:pt x="8424639" y="1137202"/>
                      <a:pt x="8424639" y="1081090"/>
                    </a:cubicBezTo>
                    <a:lnTo>
                      <a:pt x="8424639" y="674690"/>
                    </a:lnTo>
                    <a:lnTo>
                      <a:pt x="8863856" y="235473"/>
                    </a:lnTo>
                    <a:cubicBezTo>
                      <a:pt x="8873774" y="225557"/>
                      <a:pt x="8889852" y="225557"/>
                      <a:pt x="8899771" y="235473"/>
                    </a:cubicBezTo>
                    <a:lnTo>
                      <a:pt x="9339039" y="674690"/>
                    </a:lnTo>
                    <a:close/>
                    <a:moveTo>
                      <a:pt x="8983439" y="877890"/>
                    </a:moveTo>
                    <a:lnTo>
                      <a:pt x="8983439" y="1182690"/>
                    </a:lnTo>
                    <a:lnTo>
                      <a:pt x="8780239" y="1182690"/>
                    </a:lnTo>
                    <a:lnTo>
                      <a:pt x="8780239" y="877890"/>
                    </a:lnTo>
                    <a:lnTo>
                      <a:pt x="8983439" y="877890"/>
                    </a:lnTo>
                    <a:close/>
                    <a:moveTo>
                      <a:pt x="1161763" y="2259650"/>
                    </a:moveTo>
                    <a:lnTo>
                      <a:pt x="626839" y="1712737"/>
                    </a:lnTo>
                    <a:lnTo>
                      <a:pt x="91813" y="2259650"/>
                    </a:lnTo>
                    <a:cubicBezTo>
                      <a:pt x="72123" y="2279269"/>
                      <a:pt x="40321" y="2279421"/>
                      <a:pt x="20445" y="2259989"/>
                    </a:cubicBezTo>
                    <a:cubicBezTo>
                      <a:pt x="569" y="2240558"/>
                      <a:pt x="0" y="2208761"/>
                      <a:pt x="19169" y="2188632"/>
                    </a:cubicBezTo>
                    <a:lnTo>
                      <a:pt x="572330" y="1623126"/>
                    </a:lnTo>
                    <a:cubicBezTo>
                      <a:pt x="586667" y="1608464"/>
                      <a:pt x="606307" y="1600199"/>
                      <a:pt x="626813" y="1600199"/>
                    </a:cubicBezTo>
                    <a:cubicBezTo>
                      <a:pt x="647319" y="1600199"/>
                      <a:pt x="666960" y="1608464"/>
                      <a:pt x="681296" y="1623126"/>
                    </a:cubicBezTo>
                    <a:lnTo>
                      <a:pt x="1234407" y="2188530"/>
                    </a:lnTo>
                    <a:cubicBezTo>
                      <a:pt x="1247376" y="2201452"/>
                      <a:pt x="1252388" y="2220353"/>
                      <a:pt x="1247527" y="2238004"/>
                    </a:cubicBezTo>
                    <a:cubicBezTo>
                      <a:pt x="1242666" y="2255655"/>
                      <a:pt x="1228683" y="2269324"/>
                      <a:pt x="1210927" y="2273785"/>
                    </a:cubicBezTo>
                    <a:cubicBezTo>
                      <a:pt x="1193171" y="2278245"/>
                      <a:pt x="1174388" y="2272806"/>
                      <a:pt x="1161763" y="2259548"/>
                    </a:cubicBezTo>
                    <a:close/>
                    <a:moveTo>
                      <a:pt x="1084039" y="2274890"/>
                    </a:moveTo>
                    <a:lnTo>
                      <a:pt x="1084039" y="2681290"/>
                    </a:lnTo>
                    <a:cubicBezTo>
                      <a:pt x="1084039" y="2737402"/>
                      <a:pt x="1038551" y="2782890"/>
                      <a:pt x="982439" y="2782890"/>
                    </a:cubicBezTo>
                    <a:lnTo>
                      <a:pt x="779239" y="2782890"/>
                    </a:lnTo>
                    <a:lnTo>
                      <a:pt x="779239" y="2478090"/>
                    </a:lnTo>
                    <a:cubicBezTo>
                      <a:pt x="779239" y="2450034"/>
                      <a:pt x="756495" y="2427290"/>
                      <a:pt x="728439" y="2427290"/>
                    </a:cubicBezTo>
                    <a:lnTo>
                      <a:pt x="525239" y="2427290"/>
                    </a:lnTo>
                    <a:cubicBezTo>
                      <a:pt x="497183" y="2427290"/>
                      <a:pt x="474439" y="2450034"/>
                      <a:pt x="474439" y="2478090"/>
                    </a:cubicBezTo>
                    <a:lnTo>
                      <a:pt x="474439" y="2782890"/>
                    </a:lnTo>
                    <a:lnTo>
                      <a:pt x="271239" y="2782890"/>
                    </a:lnTo>
                    <a:cubicBezTo>
                      <a:pt x="215127" y="2782890"/>
                      <a:pt x="169639" y="2737402"/>
                      <a:pt x="169639" y="2681290"/>
                    </a:cubicBezTo>
                    <a:lnTo>
                      <a:pt x="169639" y="2274890"/>
                    </a:lnTo>
                    <a:lnTo>
                      <a:pt x="608856" y="1835673"/>
                    </a:lnTo>
                    <a:cubicBezTo>
                      <a:pt x="618774" y="1825758"/>
                      <a:pt x="634853" y="1825758"/>
                      <a:pt x="644771" y="1835673"/>
                    </a:cubicBezTo>
                    <a:lnTo>
                      <a:pt x="1084039" y="2274890"/>
                    </a:lnTo>
                    <a:close/>
                    <a:moveTo>
                      <a:pt x="728439" y="2478090"/>
                    </a:moveTo>
                    <a:lnTo>
                      <a:pt x="728439" y="2782890"/>
                    </a:lnTo>
                    <a:lnTo>
                      <a:pt x="525239" y="2782890"/>
                    </a:lnTo>
                    <a:lnTo>
                      <a:pt x="525239" y="2478090"/>
                    </a:lnTo>
                    <a:lnTo>
                      <a:pt x="728439" y="2478090"/>
                    </a:lnTo>
                    <a:close/>
                    <a:moveTo>
                      <a:pt x="2812763" y="2259650"/>
                    </a:moveTo>
                    <a:lnTo>
                      <a:pt x="2277839" y="1712737"/>
                    </a:lnTo>
                    <a:lnTo>
                      <a:pt x="1742813" y="2259650"/>
                    </a:lnTo>
                    <a:cubicBezTo>
                      <a:pt x="1723123" y="2279270"/>
                      <a:pt x="1691321" y="2279421"/>
                      <a:pt x="1671445" y="2259990"/>
                    </a:cubicBezTo>
                    <a:cubicBezTo>
                      <a:pt x="1651569" y="2240558"/>
                      <a:pt x="1651000" y="2208761"/>
                      <a:pt x="1670169" y="2188632"/>
                    </a:cubicBezTo>
                    <a:lnTo>
                      <a:pt x="2223330" y="1623126"/>
                    </a:lnTo>
                    <a:cubicBezTo>
                      <a:pt x="2237667" y="1608464"/>
                      <a:pt x="2257307" y="1600199"/>
                      <a:pt x="2277813" y="1600199"/>
                    </a:cubicBezTo>
                    <a:cubicBezTo>
                      <a:pt x="2298319" y="1600199"/>
                      <a:pt x="2317960" y="1608464"/>
                      <a:pt x="2332296" y="1623126"/>
                    </a:cubicBezTo>
                    <a:lnTo>
                      <a:pt x="2885407" y="2188530"/>
                    </a:lnTo>
                    <a:cubicBezTo>
                      <a:pt x="2898376" y="2201452"/>
                      <a:pt x="2903388" y="2220353"/>
                      <a:pt x="2898527" y="2238004"/>
                    </a:cubicBezTo>
                    <a:cubicBezTo>
                      <a:pt x="2893666" y="2255655"/>
                      <a:pt x="2879683" y="2269324"/>
                      <a:pt x="2861927" y="2273785"/>
                    </a:cubicBezTo>
                    <a:cubicBezTo>
                      <a:pt x="2844171" y="2278245"/>
                      <a:pt x="2825388" y="2272806"/>
                      <a:pt x="2812763" y="2259548"/>
                    </a:cubicBezTo>
                    <a:close/>
                    <a:moveTo>
                      <a:pt x="2735039" y="2274890"/>
                    </a:moveTo>
                    <a:lnTo>
                      <a:pt x="2735039" y="2681290"/>
                    </a:lnTo>
                    <a:cubicBezTo>
                      <a:pt x="2735039" y="2737402"/>
                      <a:pt x="2689551" y="2782890"/>
                      <a:pt x="2633439" y="2782890"/>
                    </a:cubicBezTo>
                    <a:lnTo>
                      <a:pt x="2430239" y="2782890"/>
                    </a:lnTo>
                    <a:lnTo>
                      <a:pt x="2430239" y="2478090"/>
                    </a:lnTo>
                    <a:cubicBezTo>
                      <a:pt x="2430239" y="2450034"/>
                      <a:pt x="2407495" y="2427290"/>
                      <a:pt x="2379439" y="2427290"/>
                    </a:cubicBezTo>
                    <a:lnTo>
                      <a:pt x="2176239" y="2427290"/>
                    </a:lnTo>
                    <a:cubicBezTo>
                      <a:pt x="2148183" y="2427290"/>
                      <a:pt x="2125439" y="2450034"/>
                      <a:pt x="2125439" y="2478090"/>
                    </a:cubicBezTo>
                    <a:lnTo>
                      <a:pt x="2125439" y="2782890"/>
                    </a:lnTo>
                    <a:lnTo>
                      <a:pt x="1922239" y="2782890"/>
                    </a:lnTo>
                    <a:cubicBezTo>
                      <a:pt x="1866127" y="2782890"/>
                      <a:pt x="1820639" y="2737402"/>
                      <a:pt x="1820639" y="2681290"/>
                    </a:cubicBezTo>
                    <a:lnTo>
                      <a:pt x="1820639" y="2274890"/>
                    </a:lnTo>
                    <a:lnTo>
                      <a:pt x="2259856" y="1835673"/>
                    </a:lnTo>
                    <a:cubicBezTo>
                      <a:pt x="2269774" y="1825758"/>
                      <a:pt x="2285852" y="1825758"/>
                      <a:pt x="2295771" y="1835673"/>
                    </a:cubicBezTo>
                    <a:lnTo>
                      <a:pt x="2735039" y="2274890"/>
                    </a:lnTo>
                    <a:close/>
                    <a:moveTo>
                      <a:pt x="2379439" y="2478090"/>
                    </a:moveTo>
                    <a:lnTo>
                      <a:pt x="2379439" y="2782890"/>
                    </a:lnTo>
                    <a:lnTo>
                      <a:pt x="2176239" y="2782890"/>
                    </a:lnTo>
                    <a:lnTo>
                      <a:pt x="2176239" y="2478090"/>
                    </a:lnTo>
                    <a:lnTo>
                      <a:pt x="2379439" y="2478090"/>
                    </a:lnTo>
                    <a:close/>
                    <a:moveTo>
                      <a:pt x="4463763" y="2259650"/>
                    </a:moveTo>
                    <a:lnTo>
                      <a:pt x="3928839" y="1712737"/>
                    </a:lnTo>
                    <a:lnTo>
                      <a:pt x="3393813" y="2259650"/>
                    </a:lnTo>
                    <a:cubicBezTo>
                      <a:pt x="3374123" y="2279270"/>
                      <a:pt x="3342320" y="2279421"/>
                      <a:pt x="3322445" y="2259990"/>
                    </a:cubicBezTo>
                    <a:cubicBezTo>
                      <a:pt x="3302568" y="2240558"/>
                      <a:pt x="3302000" y="2208761"/>
                      <a:pt x="3321169" y="2188632"/>
                    </a:cubicBezTo>
                    <a:lnTo>
                      <a:pt x="3874330" y="1623126"/>
                    </a:lnTo>
                    <a:cubicBezTo>
                      <a:pt x="3888667" y="1608464"/>
                      <a:pt x="3908307" y="1600199"/>
                      <a:pt x="3928813" y="1600199"/>
                    </a:cubicBezTo>
                    <a:cubicBezTo>
                      <a:pt x="3949319" y="1600199"/>
                      <a:pt x="3968960" y="1608464"/>
                      <a:pt x="3983296" y="1623126"/>
                    </a:cubicBezTo>
                    <a:lnTo>
                      <a:pt x="4536407" y="2188530"/>
                    </a:lnTo>
                    <a:cubicBezTo>
                      <a:pt x="4549376" y="2201452"/>
                      <a:pt x="4554388" y="2220353"/>
                      <a:pt x="4549527" y="2238004"/>
                    </a:cubicBezTo>
                    <a:cubicBezTo>
                      <a:pt x="4544666" y="2255655"/>
                      <a:pt x="4530684" y="2269324"/>
                      <a:pt x="4512927" y="2273785"/>
                    </a:cubicBezTo>
                    <a:cubicBezTo>
                      <a:pt x="4495171" y="2278245"/>
                      <a:pt x="4476388" y="2272806"/>
                      <a:pt x="4463763" y="2259548"/>
                    </a:cubicBezTo>
                    <a:close/>
                    <a:moveTo>
                      <a:pt x="4386039" y="2274890"/>
                    </a:moveTo>
                    <a:lnTo>
                      <a:pt x="4386039" y="2681290"/>
                    </a:lnTo>
                    <a:cubicBezTo>
                      <a:pt x="4386039" y="2737402"/>
                      <a:pt x="4340551" y="2782890"/>
                      <a:pt x="4284439" y="2782890"/>
                    </a:cubicBezTo>
                    <a:lnTo>
                      <a:pt x="4081239" y="2782890"/>
                    </a:lnTo>
                    <a:lnTo>
                      <a:pt x="4081239" y="2478090"/>
                    </a:lnTo>
                    <a:cubicBezTo>
                      <a:pt x="4081239" y="2450034"/>
                      <a:pt x="4058495" y="2427290"/>
                      <a:pt x="4030439" y="2427290"/>
                    </a:cubicBezTo>
                    <a:lnTo>
                      <a:pt x="3827239" y="2427290"/>
                    </a:lnTo>
                    <a:cubicBezTo>
                      <a:pt x="3799183" y="2427290"/>
                      <a:pt x="3776439" y="2450034"/>
                      <a:pt x="3776439" y="2478090"/>
                    </a:cubicBezTo>
                    <a:lnTo>
                      <a:pt x="3776439" y="2782890"/>
                    </a:lnTo>
                    <a:lnTo>
                      <a:pt x="3573239" y="2782890"/>
                    </a:lnTo>
                    <a:cubicBezTo>
                      <a:pt x="3517127" y="2782890"/>
                      <a:pt x="3471639" y="2737402"/>
                      <a:pt x="3471639" y="2681290"/>
                    </a:cubicBezTo>
                    <a:lnTo>
                      <a:pt x="3471639" y="2274890"/>
                    </a:lnTo>
                    <a:lnTo>
                      <a:pt x="3910856" y="1835673"/>
                    </a:lnTo>
                    <a:cubicBezTo>
                      <a:pt x="3920774" y="1825758"/>
                      <a:pt x="3936852" y="1825758"/>
                      <a:pt x="3946771" y="1835673"/>
                    </a:cubicBezTo>
                    <a:lnTo>
                      <a:pt x="4386039" y="2274890"/>
                    </a:lnTo>
                    <a:close/>
                    <a:moveTo>
                      <a:pt x="4030439" y="2478090"/>
                    </a:moveTo>
                    <a:lnTo>
                      <a:pt x="4030439" y="2782890"/>
                    </a:lnTo>
                    <a:lnTo>
                      <a:pt x="3827239" y="2782890"/>
                    </a:lnTo>
                    <a:lnTo>
                      <a:pt x="3827239" y="2478090"/>
                    </a:lnTo>
                    <a:lnTo>
                      <a:pt x="4030439" y="2478090"/>
                    </a:lnTo>
                    <a:close/>
                    <a:moveTo>
                      <a:pt x="6114763" y="2259650"/>
                    </a:moveTo>
                    <a:lnTo>
                      <a:pt x="5579839" y="1712737"/>
                    </a:lnTo>
                    <a:lnTo>
                      <a:pt x="5044813" y="2259650"/>
                    </a:lnTo>
                    <a:cubicBezTo>
                      <a:pt x="5025123" y="2279270"/>
                      <a:pt x="4993320" y="2279421"/>
                      <a:pt x="4973445" y="2259990"/>
                    </a:cubicBezTo>
                    <a:cubicBezTo>
                      <a:pt x="4953568" y="2240558"/>
                      <a:pt x="4953000" y="2208761"/>
                      <a:pt x="4972169" y="2188632"/>
                    </a:cubicBezTo>
                    <a:lnTo>
                      <a:pt x="5525330" y="1623126"/>
                    </a:lnTo>
                    <a:cubicBezTo>
                      <a:pt x="5539667" y="1608464"/>
                      <a:pt x="5559307" y="1600199"/>
                      <a:pt x="5579813" y="1600199"/>
                    </a:cubicBezTo>
                    <a:cubicBezTo>
                      <a:pt x="5600319" y="1600199"/>
                      <a:pt x="5619960" y="1608464"/>
                      <a:pt x="5634296" y="1623126"/>
                    </a:cubicBezTo>
                    <a:lnTo>
                      <a:pt x="6187407" y="2188530"/>
                    </a:lnTo>
                    <a:cubicBezTo>
                      <a:pt x="6200376" y="2201452"/>
                      <a:pt x="6205388" y="2220353"/>
                      <a:pt x="6200527" y="2238004"/>
                    </a:cubicBezTo>
                    <a:cubicBezTo>
                      <a:pt x="6195666" y="2255655"/>
                      <a:pt x="6181684" y="2269324"/>
                      <a:pt x="6163927" y="2273785"/>
                    </a:cubicBezTo>
                    <a:cubicBezTo>
                      <a:pt x="6146171" y="2278245"/>
                      <a:pt x="6127388" y="2272806"/>
                      <a:pt x="6114763" y="2259548"/>
                    </a:cubicBezTo>
                    <a:close/>
                    <a:moveTo>
                      <a:pt x="6037039" y="2274890"/>
                    </a:moveTo>
                    <a:lnTo>
                      <a:pt x="6037039" y="2681290"/>
                    </a:lnTo>
                    <a:cubicBezTo>
                      <a:pt x="6037039" y="2737402"/>
                      <a:pt x="5991551" y="2782890"/>
                      <a:pt x="5935439" y="2782890"/>
                    </a:cubicBezTo>
                    <a:lnTo>
                      <a:pt x="5732239" y="2782890"/>
                    </a:lnTo>
                    <a:lnTo>
                      <a:pt x="5732239" y="2478090"/>
                    </a:lnTo>
                    <a:cubicBezTo>
                      <a:pt x="5732239" y="2450034"/>
                      <a:pt x="5709495" y="2427290"/>
                      <a:pt x="5681439" y="2427290"/>
                    </a:cubicBezTo>
                    <a:lnTo>
                      <a:pt x="5478239" y="2427290"/>
                    </a:lnTo>
                    <a:cubicBezTo>
                      <a:pt x="5450183" y="2427290"/>
                      <a:pt x="5427439" y="2450034"/>
                      <a:pt x="5427439" y="2478090"/>
                    </a:cubicBezTo>
                    <a:lnTo>
                      <a:pt x="5427439" y="2782890"/>
                    </a:lnTo>
                    <a:lnTo>
                      <a:pt x="5224239" y="2782890"/>
                    </a:lnTo>
                    <a:cubicBezTo>
                      <a:pt x="5168127" y="2782890"/>
                      <a:pt x="5122639" y="2737402"/>
                      <a:pt x="5122639" y="2681290"/>
                    </a:cubicBezTo>
                    <a:lnTo>
                      <a:pt x="5122639" y="2274890"/>
                    </a:lnTo>
                    <a:lnTo>
                      <a:pt x="5561856" y="1835673"/>
                    </a:lnTo>
                    <a:cubicBezTo>
                      <a:pt x="5571774" y="1825758"/>
                      <a:pt x="5587852" y="1825758"/>
                      <a:pt x="5597771" y="1835673"/>
                    </a:cubicBezTo>
                    <a:lnTo>
                      <a:pt x="6037039" y="2274890"/>
                    </a:lnTo>
                    <a:close/>
                    <a:moveTo>
                      <a:pt x="5681439" y="2478090"/>
                    </a:moveTo>
                    <a:lnTo>
                      <a:pt x="5681439" y="2782890"/>
                    </a:lnTo>
                    <a:lnTo>
                      <a:pt x="5478239" y="2782890"/>
                    </a:lnTo>
                    <a:lnTo>
                      <a:pt x="5478239" y="2478090"/>
                    </a:lnTo>
                    <a:lnTo>
                      <a:pt x="5681439" y="2478090"/>
                    </a:lnTo>
                    <a:close/>
                  </a:path>
                </a:pathLst>
              </a:custGeom>
              <a:solidFill>
                <a:srgbClr val="B6FFDE"/>
              </a:solidFill>
            </p:spPr>
          </p:sp>
        </p:grpSp>
      </p:grpSp>
      <p:grpSp>
        <p:nvGrpSpPr>
          <p:cNvPr id="7" name="Group 7"/>
          <p:cNvGrpSpPr/>
          <p:nvPr/>
        </p:nvGrpSpPr>
        <p:grpSpPr>
          <a:xfrm>
            <a:off x="3264167" y="4704563"/>
            <a:ext cx="4399633" cy="1722523"/>
            <a:chOff x="0" y="0"/>
            <a:chExt cx="5866178" cy="2296697"/>
          </a:xfrm>
        </p:grpSpPr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0" y="0"/>
              <a:ext cx="5866178" cy="2296697"/>
              <a:chOff x="0" y="0"/>
              <a:chExt cx="9525000" cy="3729182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36310" y="56683"/>
                <a:ext cx="4499321" cy="1617408"/>
              </a:xfrm>
              <a:custGeom>
                <a:avLst/>
                <a:gdLst/>
                <a:ahLst/>
                <a:cxnLst/>
                <a:rect l="l" t="t" r="r" b="b"/>
                <a:pathLst>
                  <a:path w="4499321" h="1617408">
                    <a:moveTo>
                      <a:pt x="598690" y="1617408"/>
                    </a:moveTo>
                    <a:cubicBezTo>
                      <a:pt x="929294" y="1617408"/>
                      <a:pt x="1197322" y="1336622"/>
                      <a:pt x="1197322" y="990143"/>
                    </a:cubicBezTo>
                    <a:cubicBezTo>
                      <a:pt x="1197322" y="699948"/>
                      <a:pt x="777240" y="180692"/>
                      <a:pt x="640831" y="19748"/>
                    </a:cubicBezTo>
                    <a:cubicBezTo>
                      <a:pt x="630400" y="7235"/>
                      <a:pt x="614951" y="0"/>
                      <a:pt x="598661" y="0"/>
                    </a:cubicBezTo>
                    <a:cubicBezTo>
                      <a:pt x="582371" y="0"/>
                      <a:pt x="566922" y="7235"/>
                      <a:pt x="556491" y="19748"/>
                    </a:cubicBezTo>
                    <a:cubicBezTo>
                      <a:pt x="420140" y="180749"/>
                      <a:pt x="0" y="700006"/>
                      <a:pt x="0" y="990201"/>
                    </a:cubicBezTo>
                    <a:cubicBezTo>
                      <a:pt x="58" y="1336622"/>
                      <a:pt x="268028" y="1617408"/>
                      <a:pt x="598690" y="1617408"/>
                    </a:cubicBezTo>
                    <a:close/>
                    <a:moveTo>
                      <a:pt x="1090180" y="990143"/>
                    </a:moveTo>
                    <a:cubicBezTo>
                      <a:pt x="1090180" y="1290210"/>
                      <a:pt x="860252" y="1515577"/>
                      <a:pt x="598690" y="1515577"/>
                    </a:cubicBezTo>
                    <a:cubicBezTo>
                      <a:pt x="588347" y="1515623"/>
                      <a:pt x="578770" y="1510132"/>
                      <a:pt x="573586" y="1501183"/>
                    </a:cubicBezTo>
                    <a:cubicBezTo>
                      <a:pt x="568401" y="1492233"/>
                      <a:pt x="568401" y="1481194"/>
                      <a:pt x="573586" y="1472244"/>
                    </a:cubicBezTo>
                    <a:cubicBezTo>
                      <a:pt x="578770" y="1463295"/>
                      <a:pt x="588347" y="1457804"/>
                      <a:pt x="598690" y="1457850"/>
                    </a:cubicBezTo>
                    <a:cubicBezTo>
                      <a:pt x="826251" y="1457850"/>
                      <a:pt x="1032453" y="1260480"/>
                      <a:pt x="1032453" y="990143"/>
                    </a:cubicBezTo>
                    <a:cubicBezTo>
                      <a:pt x="1032407" y="979801"/>
                      <a:pt x="1037898" y="970224"/>
                      <a:pt x="1046847" y="965039"/>
                    </a:cubicBezTo>
                    <a:cubicBezTo>
                      <a:pt x="1055797" y="959854"/>
                      <a:pt x="1066836" y="959854"/>
                      <a:pt x="1075786" y="965039"/>
                    </a:cubicBezTo>
                    <a:cubicBezTo>
                      <a:pt x="1084735" y="970224"/>
                      <a:pt x="1090226" y="979801"/>
                      <a:pt x="1090180" y="990143"/>
                    </a:cubicBezTo>
                    <a:close/>
                    <a:moveTo>
                      <a:pt x="2249690" y="1617408"/>
                    </a:moveTo>
                    <a:cubicBezTo>
                      <a:pt x="2580294" y="1617408"/>
                      <a:pt x="2848322" y="1336622"/>
                      <a:pt x="2848322" y="990143"/>
                    </a:cubicBezTo>
                    <a:cubicBezTo>
                      <a:pt x="2848322" y="699948"/>
                      <a:pt x="2428241" y="180692"/>
                      <a:pt x="2291831" y="19748"/>
                    </a:cubicBezTo>
                    <a:cubicBezTo>
                      <a:pt x="2281400" y="7235"/>
                      <a:pt x="2265951" y="0"/>
                      <a:pt x="2249661" y="0"/>
                    </a:cubicBezTo>
                    <a:cubicBezTo>
                      <a:pt x="2233371" y="0"/>
                      <a:pt x="2217922" y="7235"/>
                      <a:pt x="2207491" y="19748"/>
                    </a:cubicBezTo>
                    <a:cubicBezTo>
                      <a:pt x="2071139" y="180749"/>
                      <a:pt x="1651000" y="700006"/>
                      <a:pt x="1651000" y="990201"/>
                    </a:cubicBezTo>
                    <a:cubicBezTo>
                      <a:pt x="1651058" y="1336622"/>
                      <a:pt x="1919028" y="1617408"/>
                      <a:pt x="2249690" y="1617408"/>
                    </a:cubicBezTo>
                    <a:close/>
                    <a:moveTo>
                      <a:pt x="2741180" y="990143"/>
                    </a:moveTo>
                    <a:cubicBezTo>
                      <a:pt x="2741180" y="1290210"/>
                      <a:pt x="2511252" y="1515577"/>
                      <a:pt x="2249690" y="1515577"/>
                    </a:cubicBezTo>
                    <a:cubicBezTo>
                      <a:pt x="2239347" y="1515623"/>
                      <a:pt x="2229770" y="1510132"/>
                      <a:pt x="2224586" y="1501183"/>
                    </a:cubicBezTo>
                    <a:cubicBezTo>
                      <a:pt x="2219401" y="1492233"/>
                      <a:pt x="2219401" y="1481194"/>
                      <a:pt x="2224586" y="1472244"/>
                    </a:cubicBezTo>
                    <a:cubicBezTo>
                      <a:pt x="2229770" y="1463295"/>
                      <a:pt x="2239347" y="1457804"/>
                      <a:pt x="2249690" y="1457850"/>
                    </a:cubicBezTo>
                    <a:cubicBezTo>
                      <a:pt x="2477251" y="1457850"/>
                      <a:pt x="2683453" y="1260480"/>
                      <a:pt x="2683453" y="990143"/>
                    </a:cubicBezTo>
                    <a:cubicBezTo>
                      <a:pt x="2683406" y="979801"/>
                      <a:pt x="2688898" y="970224"/>
                      <a:pt x="2697847" y="965039"/>
                    </a:cubicBezTo>
                    <a:cubicBezTo>
                      <a:pt x="2706797" y="959854"/>
                      <a:pt x="2717836" y="959854"/>
                      <a:pt x="2726785" y="965039"/>
                    </a:cubicBezTo>
                    <a:cubicBezTo>
                      <a:pt x="2735735" y="970224"/>
                      <a:pt x="2741226" y="979801"/>
                      <a:pt x="2741180" y="990143"/>
                    </a:cubicBezTo>
                    <a:close/>
                    <a:moveTo>
                      <a:pt x="3900690" y="1617408"/>
                    </a:moveTo>
                    <a:cubicBezTo>
                      <a:pt x="4231294" y="1617408"/>
                      <a:pt x="4499322" y="1336622"/>
                      <a:pt x="4499322" y="990143"/>
                    </a:cubicBezTo>
                    <a:cubicBezTo>
                      <a:pt x="4499322" y="699948"/>
                      <a:pt x="4079240" y="180692"/>
                      <a:pt x="3942831" y="19748"/>
                    </a:cubicBezTo>
                    <a:cubicBezTo>
                      <a:pt x="3932400" y="7235"/>
                      <a:pt x="3916951" y="0"/>
                      <a:pt x="3900661" y="0"/>
                    </a:cubicBezTo>
                    <a:cubicBezTo>
                      <a:pt x="3884371" y="0"/>
                      <a:pt x="3868922" y="7235"/>
                      <a:pt x="3858491" y="19748"/>
                    </a:cubicBezTo>
                    <a:cubicBezTo>
                      <a:pt x="3722140" y="180749"/>
                      <a:pt x="3302001" y="700006"/>
                      <a:pt x="3302001" y="990201"/>
                    </a:cubicBezTo>
                    <a:cubicBezTo>
                      <a:pt x="3302058" y="1336622"/>
                      <a:pt x="3570028" y="1617408"/>
                      <a:pt x="3900690" y="1617408"/>
                    </a:cubicBezTo>
                    <a:close/>
                    <a:moveTo>
                      <a:pt x="4392180" y="990143"/>
                    </a:moveTo>
                    <a:cubicBezTo>
                      <a:pt x="4392180" y="1290210"/>
                      <a:pt x="4162252" y="1515577"/>
                      <a:pt x="3900690" y="1515577"/>
                    </a:cubicBezTo>
                    <a:cubicBezTo>
                      <a:pt x="3890347" y="1515623"/>
                      <a:pt x="3880770" y="1510132"/>
                      <a:pt x="3875586" y="1501183"/>
                    </a:cubicBezTo>
                    <a:cubicBezTo>
                      <a:pt x="3870401" y="1492233"/>
                      <a:pt x="3870401" y="1481194"/>
                      <a:pt x="3875586" y="1472244"/>
                    </a:cubicBezTo>
                    <a:cubicBezTo>
                      <a:pt x="3880770" y="1463295"/>
                      <a:pt x="3890347" y="1457804"/>
                      <a:pt x="3900690" y="1457850"/>
                    </a:cubicBezTo>
                    <a:cubicBezTo>
                      <a:pt x="4128251" y="1457850"/>
                      <a:pt x="4334453" y="1260480"/>
                      <a:pt x="4334453" y="990143"/>
                    </a:cubicBezTo>
                    <a:cubicBezTo>
                      <a:pt x="4334407" y="979801"/>
                      <a:pt x="4339898" y="970224"/>
                      <a:pt x="4348847" y="965039"/>
                    </a:cubicBezTo>
                    <a:cubicBezTo>
                      <a:pt x="4357797" y="959854"/>
                      <a:pt x="4368836" y="959854"/>
                      <a:pt x="4377786" y="965039"/>
                    </a:cubicBezTo>
                    <a:cubicBezTo>
                      <a:pt x="4386735" y="970224"/>
                      <a:pt x="4392226" y="979801"/>
                      <a:pt x="4392180" y="990143"/>
                    </a:cubicBezTo>
                    <a:close/>
                  </a:path>
                </a:pathLst>
              </a:custGeom>
              <a:solidFill>
                <a:srgbClr val="129B5D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36310" y="56683"/>
                <a:ext cx="9452321" cy="3672499"/>
              </a:xfrm>
              <a:custGeom>
                <a:avLst/>
                <a:gdLst/>
                <a:ahLst/>
                <a:cxnLst/>
                <a:rect l="l" t="t" r="r" b="b"/>
                <a:pathLst>
                  <a:path w="9452321" h="3672499">
                    <a:moveTo>
                      <a:pt x="5551690" y="1617408"/>
                    </a:moveTo>
                    <a:cubicBezTo>
                      <a:pt x="5882294" y="1617408"/>
                      <a:pt x="6150322" y="1336622"/>
                      <a:pt x="6150322" y="990143"/>
                    </a:cubicBezTo>
                    <a:cubicBezTo>
                      <a:pt x="6150322" y="699948"/>
                      <a:pt x="5730240" y="180692"/>
                      <a:pt x="5593831" y="19748"/>
                    </a:cubicBezTo>
                    <a:cubicBezTo>
                      <a:pt x="5583400" y="7235"/>
                      <a:pt x="5567951" y="0"/>
                      <a:pt x="5551661" y="0"/>
                    </a:cubicBezTo>
                    <a:cubicBezTo>
                      <a:pt x="5535371" y="0"/>
                      <a:pt x="5519922" y="7235"/>
                      <a:pt x="5509491" y="19748"/>
                    </a:cubicBezTo>
                    <a:cubicBezTo>
                      <a:pt x="5373140" y="180749"/>
                      <a:pt x="4953001" y="700006"/>
                      <a:pt x="4953001" y="990201"/>
                    </a:cubicBezTo>
                    <a:cubicBezTo>
                      <a:pt x="4953058" y="1336622"/>
                      <a:pt x="5221028" y="1617408"/>
                      <a:pt x="5551690" y="1617408"/>
                    </a:cubicBezTo>
                    <a:close/>
                    <a:moveTo>
                      <a:pt x="6043180" y="990143"/>
                    </a:moveTo>
                    <a:cubicBezTo>
                      <a:pt x="6043180" y="1290210"/>
                      <a:pt x="5813252" y="1515577"/>
                      <a:pt x="5551690" y="1515577"/>
                    </a:cubicBezTo>
                    <a:cubicBezTo>
                      <a:pt x="5541347" y="1515623"/>
                      <a:pt x="5531770" y="1510132"/>
                      <a:pt x="5526586" y="1501183"/>
                    </a:cubicBezTo>
                    <a:cubicBezTo>
                      <a:pt x="5521401" y="1492233"/>
                      <a:pt x="5521401" y="1481194"/>
                      <a:pt x="5526586" y="1472244"/>
                    </a:cubicBezTo>
                    <a:cubicBezTo>
                      <a:pt x="5531770" y="1463295"/>
                      <a:pt x="5541347" y="1457804"/>
                      <a:pt x="5551690" y="1457850"/>
                    </a:cubicBezTo>
                    <a:cubicBezTo>
                      <a:pt x="5779251" y="1457850"/>
                      <a:pt x="5985453" y="1260480"/>
                      <a:pt x="5985453" y="990143"/>
                    </a:cubicBezTo>
                    <a:cubicBezTo>
                      <a:pt x="5985407" y="979801"/>
                      <a:pt x="5990898" y="970224"/>
                      <a:pt x="5999847" y="965039"/>
                    </a:cubicBezTo>
                    <a:cubicBezTo>
                      <a:pt x="6008797" y="959854"/>
                      <a:pt x="6019836" y="959854"/>
                      <a:pt x="6028786" y="965039"/>
                    </a:cubicBezTo>
                    <a:cubicBezTo>
                      <a:pt x="6037735" y="970224"/>
                      <a:pt x="6043226" y="979801"/>
                      <a:pt x="6043180" y="990143"/>
                    </a:cubicBezTo>
                    <a:close/>
                    <a:moveTo>
                      <a:pt x="7202690" y="1617408"/>
                    </a:moveTo>
                    <a:cubicBezTo>
                      <a:pt x="7533294" y="1617408"/>
                      <a:pt x="7801322" y="1336622"/>
                      <a:pt x="7801322" y="990143"/>
                    </a:cubicBezTo>
                    <a:cubicBezTo>
                      <a:pt x="7801322" y="699948"/>
                      <a:pt x="7381240" y="180692"/>
                      <a:pt x="7244831" y="19748"/>
                    </a:cubicBezTo>
                    <a:cubicBezTo>
                      <a:pt x="7234400" y="7235"/>
                      <a:pt x="7218951" y="0"/>
                      <a:pt x="7202661" y="0"/>
                    </a:cubicBezTo>
                    <a:cubicBezTo>
                      <a:pt x="7186371" y="0"/>
                      <a:pt x="7170921" y="7235"/>
                      <a:pt x="7160491" y="19748"/>
                    </a:cubicBezTo>
                    <a:cubicBezTo>
                      <a:pt x="7024140" y="180749"/>
                      <a:pt x="6604000" y="700006"/>
                      <a:pt x="6604000" y="990201"/>
                    </a:cubicBezTo>
                    <a:cubicBezTo>
                      <a:pt x="6604058" y="1336622"/>
                      <a:pt x="6872028" y="1617408"/>
                      <a:pt x="7202690" y="1617408"/>
                    </a:cubicBezTo>
                    <a:close/>
                    <a:moveTo>
                      <a:pt x="7694180" y="990143"/>
                    </a:moveTo>
                    <a:cubicBezTo>
                      <a:pt x="7694180" y="1290210"/>
                      <a:pt x="7464252" y="1515577"/>
                      <a:pt x="7202690" y="1515577"/>
                    </a:cubicBezTo>
                    <a:cubicBezTo>
                      <a:pt x="7192347" y="1515623"/>
                      <a:pt x="7182770" y="1510132"/>
                      <a:pt x="7177585" y="1501183"/>
                    </a:cubicBezTo>
                    <a:cubicBezTo>
                      <a:pt x="7172401" y="1492233"/>
                      <a:pt x="7172401" y="1481194"/>
                      <a:pt x="7177585" y="1472244"/>
                    </a:cubicBezTo>
                    <a:cubicBezTo>
                      <a:pt x="7182770" y="1463295"/>
                      <a:pt x="7192347" y="1457804"/>
                      <a:pt x="7202690" y="1457850"/>
                    </a:cubicBezTo>
                    <a:cubicBezTo>
                      <a:pt x="7430251" y="1457850"/>
                      <a:pt x="7636453" y="1260480"/>
                      <a:pt x="7636453" y="990143"/>
                    </a:cubicBezTo>
                    <a:cubicBezTo>
                      <a:pt x="7636406" y="979801"/>
                      <a:pt x="7641897" y="970224"/>
                      <a:pt x="7650847" y="965039"/>
                    </a:cubicBezTo>
                    <a:cubicBezTo>
                      <a:pt x="7659797" y="959854"/>
                      <a:pt x="7670836" y="959854"/>
                      <a:pt x="7679786" y="965039"/>
                    </a:cubicBezTo>
                    <a:cubicBezTo>
                      <a:pt x="7688736" y="970224"/>
                      <a:pt x="7694227" y="979801"/>
                      <a:pt x="7694180" y="990143"/>
                    </a:cubicBezTo>
                    <a:close/>
                    <a:moveTo>
                      <a:pt x="8853690" y="1617408"/>
                    </a:moveTo>
                    <a:cubicBezTo>
                      <a:pt x="9184294" y="1617408"/>
                      <a:pt x="9452322" y="1336622"/>
                      <a:pt x="9452322" y="990143"/>
                    </a:cubicBezTo>
                    <a:cubicBezTo>
                      <a:pt x="9452322" y="699948"/>
                      <a:pt x="9032240" y="180692"/>
                      <a:pt x="8895831" y="19748"/>
                    </a:cubicBezTo>
                    <a:cubicBezTo>
                      <a:pt x="8885400" y="7235"/>
                      <a:pt x="8869951" y="0"/>
                      <a:pt x="8853661" y="0"/>
                    </a:cubicBezTo>
                    <a:cubicBezTo>
                      <a:pt x="8837371" y="0"/>
                      <a:pt x="8821921" y="7235"/>
                      <a:pt x="8811491" y="19748"/>
                    </a:cubicBezTo>
                    <a:cubicBezTo>
                      <a:pt x="8675140" y="180749"/>
                      <a:pt x="8255000" y="700006"/>
                      <a:pt x="8255000" y="990201"/>
                    </a:cubicBezTo>
                    <a:cubicBezTo>
                      <a:pt x="8255058" y="1336622"/>
                      <a:pt x="8523028" y="1617408"/>
                      <a:pt x="8853690" y="1617408"/>
                    </a:cubicBezTo>
                    <a:close/>
                    <a:moveTo>
                      <a:pt x="9345180" y="990143"/>
                    </a:moveTo>
                    <a:cubicBezTo>
                      <a:pt x="9345180" y="1290210"/>
                      <a:pt x="9115252" y="1515577"/>
                      <a:pt x="8853690" y="1515577"/>
                    </a:cubicBezTo>
                    <a:cubicBezTo>
                      <a:pt x="8843347" y="1515623"/>
                      <a:pt x="8833770" y="1510132"/>
                      <a:pt x="8828585" y="1501183"/>
                    </a:cubicBezTo>
                    <a:cubicBezTo>
                      <a:pt x="8823401" y="1492233"/>
                      <a:pt x="8823401" y="1481194"/>
                      <a:pt x="8828585" y="1472244"/>
                    </a:cubicBezTo>
                    <a:cubicBezTo>
                      <a:pt x="8833770" y="1463295"/>
                      <a:pt x="8843347" y="1457804"/>
                      <a:pt x="8853690" y="1457850"/>
                    </a:cubicBezTo>
                    <a:cubicBezTo>
                      <a:pt x="9081251" y="1457850"/>
                      <a:pt x="9287453" y="1260480"/>
                      <a:pt x="9287453" y="990143"/>
                    </a:cubicBezTo>
                    <a:cubicBezTo>
                      <a:pt x="9287406" y="979801"/>
                      <a:pt x="9292897" y="970224"/>
                      <a:pt x="9301847" y="965039"/>
                    </a:cubicBezTo>
                    <a:cubicBezTo>
                      <a:pt x="9310797" y="959854"/>
                      <a:pt x="9321836" y="959854"/>
                      <a:pt x="9330786" y="965039"/>
                    </a:cubicBezTo>
                    <a:cubicBezTo>
                      <a:pt x="9339736" y="970224"/>
                      <a:pt x="9345227" y="979801"/>
                      <a:pt x="9345180" y="990143"/>
                    </a:cubicBezTo>
                    <a:close/>
                    <a:moveTo>
                      <a:pt x="598690" y="3672499"/>
                    </a:moveTo>
                    <a:cubicBezTo>
                      <a:pt x="929294" y="3672499"/>
                      <a:pt x="1197322" y="3391713"/>
                      <a:pt x="1197322" y="3045234"/>
                    </a:cubicBezTo>
                    <a:cubicBezTo>
                      <a:pt x="1197322" y="2755039"/>
                      <a:pt x="777240" y="2235782"/>
                      <a:pt x="640831" y="2074839"/>
                    </a:cubicBezTo>
                    <a:cubicBezTo>
                      <a:pt x="630400" y="2062326"/>
                      <a:pt x="614951" y="2055091"/>
                      <a:pt x="598661" y="2055091"/>
                    </a:cubicBezTo>
                    <a:cubicBezTo>
                      <a:pt x="582371" y="2055091"/>
                      <a:pt x="566922" y="2062326"/>
                      <a:pt x="556491" y="2074839"/>
                    </a:cubicBezTo>
                    <a:cubicBezTo>
                      <a:pt x="420140" y="2235840"/>
                      <a:pt x="0" y="2755097"/>
                      <a:pt x="0" y="3045292"/>
                    </a:cubicBezTo>
                    <a:cubicBezTo>
                      <a:pt x="58" y="3391713"/>
                      <a:pt x="268028" y="3672499"/>
                      <a:pt x="598690" y="3672499"/>
                    </a:cubicBezTo>
                    <a:close/>
                    <a:moveTo>
                      <a:pt x="1090180" y="3045234"/>
                    </a:moveTo>
                    <a:cubicBezTo>
                      <a:pt x="1090180" y="3345301"/>
                      <a:pt x="860252" y="3570668"/>
                      <a:pt x="598690" y="3570668"/>
                    </a:cubicBezTo>
                    <a:cubicBezTo>
                      <a:pt x="588347" y="3570714"/>
                      <a:pt x="578770" y="3565223"/>
                      <a:pt x="573585" y="3556274"/>
                    </a:cubicBezTo>
                    <a:cubicBezTo>
                      <a:pt x="568401" y="3547324"/>
                      <a:pt x="568401" y="3536285"/>
                      <a:pt x="573585" y="3527335"/>
                    </a:cubicBezTo>
                    <a:cubicBezTo>
                      <a:pt x="578770" y="3518386"/>
                      <a:pt x="588347" y="3512894"/>
                      <a:pt x="598690" y="3512941"/>
                    </a:cubicBezTo>
                    <a:cubicBezTo>
                      <a:pt x="826251" y="3512941"/>
                      <a:pt x="1032453" y="3315571"/>
                      <a:pt x="1032453" y="3045234"/>
                    </a:cubicBezTo>
                    <a:cubicBezTo>
                      <a:pt x="1032407" y="3034891"/>
                      <a:pt x="1037898" y="3025315"/>
                      <a:pt x="1046847" y="3020130"/>
                    </a:cubicBezTo>
                    <a:cubicBezTo>
                      <a:pt x="1055797" y="3014945"/>
                      <a:pt x="1066836" y="3014945"/>
                      <a:pt x="1075786" y="3020130"/>
                    </a:cubicBezTo>
                    <a:cubicBezTo>
                      <a:pt x="1084735" y="3025315"/>
                      <a:pt x="1090226" y="3034891"/>
                      <a:pt x="1090180" y="3045234"/>
                    </a:cubicBezTo>
                    <a:close/>
                    <a:moveTo>
                      <a:pt x="2249690" y="3672499"/>
                    </a:moveTo>
                    <a:cubicBezTo>
                      <a:pt x="2580294" y="3672499"/>
                      <a:pt x="2848322" y="3391713"/>
                      <a:pt x="2848322" y="3045234"/>
                    </a:cubicBezTo>
                    <a:cubicBezTo>
                      <a:pt x="2848322" y="2755039"/>
                      <a:pt x="2428241" y="2235782"/>
                      <a:pt x="2291831" y="2074839"/>
                    </a:cubicBezTo>
                    <a:cubicBezTo>
                      <a:pt x="2281400" y="2062326"/>
                      <a:pt x="2265951" y="2055091"/>
                      <a:pt x="2249661" y="2055091"/>
                    </a:cubicBezTo>
                    <a:cubicBezTo>
                      <a:pt x="2233371" y="2055091"/>
                      <a:pt x="2217922" y="2062326"/>
                      <a:pt x="2207491" y="2074839"/>
                    </a:cubicBezTo>
                    <a:cubicBezTo>
                      <a:pt x="2071139" y="2235840"/>
                      <a:pt x="1651000" y="2755097"/>
                      <a:pt x="1651000" y="3045292"/>
                    </a:cubicBezTo>
                    <a:cubicBezTo>
                      <a:pt x="1651058" y="3391713"/>
                      <a:pt x="1919028" y="3672499"/>
                      <a:pt x="2249690" y="3672499"/>
                    </a:cubicBezTo>
                    <a:close/>
                    <a:moveTo>
                      <a:pt x="2741180" y="3045234"/>
                    </a:moveTo>
                    <a:cubicBezTo>
                      <a:pt x="2741180" y="3345301"/>
                      <a:pt x="2511252" y="3570668"/>
                      <a:pt x="2249690" y="3570668"/>
                    </a:cubicBezTo>
                    <a:cubicBezTo>
                      <a:pt x="2239347" y="3570714"/>
                      <a:pt x="2229770" y="3565223"/>
                      <a:pt x="2224586" y="3556274"/>
                    </a:cubicBezTo>
                    <a:cubicBezTo>
                      <a:pt x="2219401" y="3547324"/>
                      <a:pt x="2219401" y="3536285"/>
                      <a:pt x="2224586" y="3527335"/>
                    </a:cubicBezTo>
                    <a:cubicBezTo>
                      <a:pt x="2229770" y="3518386"/>
                      <a:pt x="2239347" y="3512894"/>
                      <a:pt x="2249690" y="3512941"/>
                    </a:cubicBezTo>
                    <a:cubicBezTo>
                      <a:pt x="2477251" y="3512941"/>
                      <a:pt x="2683453" y="3315571"/>
                      <a:pt x="2683453" y="3045234"/>
                    </a:cubicBezTo>
                    <a:cubicBezTo>
                      <a:pt x="2683406" y="3034891"/>
                      <a:pt x="2688898" y="3025315"/>
                      <a:pt x="2697847" y="3020130"/>
                    </a:cubicBezTo>
                    <a:cubicBezTo>
                      <a:pt x="2706797" y="3014945"/>
                      <a:pt x="2717836" y="3014945"/>
                      <a:pt x="2726785" y="3020130"/>
                    </a:cubicBezTo>
                    <a:cubicBezTo>
                      <a:pt x="2735735" y="3025315"/>
                      <a:pt x="2741226" y="3034891"/>
                      <a:pt x="2741180" y="3045234"/>
                    </a:cubicBezTo>
                    <a:close/>
                    <a:moveTo>
                      <a:pt x="3900690" y="3672499"/>
                    </a:moveTo>
                    <a:cubicBezTo>
                      <a:pt x="4231294" y="3672499"/>
                      <a:pt x="4499322" y="3391713"/>
                      <a:pt x="4499322" y="3045234"/>
                    </a:cubicBezTo>
                    <a:cubicBezTo>
                      <a:pt x="4499322" y="2755039"/>
                      <a:pt x="4079240" y="2235782"/>
                      <a:pt x="3942831" y="2074839"/>
                    </a:cubicBezTo>
                    <a:cubicBezTo>
                      <a:pt x="3932400" y="2062326"/>
                      <a:pt x="3916951" y="2055091"/>
                      <a:pt x="3900661" y="2055091"/>
                    </a:cubicBezTo>
                    <a:cubicBezTo>
                      <a:pt x="3884371" y="2055091"/>
                      <a:pt x="3868922" y="2062326"/>
                      <a:pt x="3858491" y="2074839"/>
                    </a:cubicBezTo>
                    <a:cubicBezTo>
                      <a:pt x="3722140" y="2235840"/>
                      <a:pt x="3302001" y="2755097"/>
                      <a:pt x="3302001" y="3045292"/>
                    </a:cubicBezTo>
                    <a:cubicBezTo>
                      <a:pt x="3302058" y="3391713"/>
                      <a:pt x="3570028" y="3672499"/>
                      <a:pt x="3900690" y="3672499"/>
                    </a:cubicBezTo>
                    <a:close/>
                    <a:moveTo>
                      <a:pt x="4392180" y="3045234"/>
                    </a:moveTo>
                    <a:cubicBezTo>
                      <a:pt x="4392180" y="3345301"/>
                      <a:pt x="4162252" y="3570668"/>
                      <a:pt x="3900690" y="3570668"/>
                    </a:cubicBezTo>
                    <a:cubicBezTo>
                      <a:pt x="3890347" y="3570714"/>
                      <a:pt x="3880770" y="3565223"/>
                      <a:pt x="3875585" y="3556274"/>
                    </a:cubicBezTo>
                    <a:cubicBezTo>
                      <a:pt x="3870401" y="3547324"/>
                      <a:pt x="3870401" y="3536285"/>
                      <a:pt x="3875585" y="3527335"/>
                    </a:cubicBezTo>
                    <a:cubicBezTo>
                      <a:pt x="3880770" y="3518386"/>
                      <a:pt x="3890347" y="3512894"/>
                      <a:pt x="3900690" y="3512941"/>
                    </a:cubicBezTo>
                    <a:cubicBezTo>
                      <a:pt x="4128251" y="3512941"/>
                      <a:pt x="4334453" y="3315571"/>
                      <a:pt x="4334453" y="3045234"/>
                    </a:cubicBezTo>
                    <a:cubicBezTo>
                      <a:pt x="4334407" y="3034891"/>
                      <a:pt x="4339898" y="3025315"/>
                      <a:pt x="4348847" y="3020130"/>
                    </a:cubicBezTo>
                    <a:cubicBezTo>
                      <a:pt x="4357797" y="3014945"/>
                      <a:pt x="4368836" y="3014945"/>
                      <a:pt x="4377786" y="3020130"/>
                    </a:cubicBezTo>
                    <a:cubicBezTo>
                      <a:pt x="4386735" y="3025315"/>
                      <a:pt x="4392226" y="3034891"/>
                      <a:pt x="4392180" y="3045234"/>
                    </a:cubicBezTo>
                    <a:close/>
                    <a:moveTo>
                      <a:pt x="5551690" y="3672499"/>
                    </a:moveTo>
                    <a:cubicBezTo>
                      <a:pt x="5882294" y="3672499"/>
                      <a:pt x="6150322" y="3391713"/>
                      <a:pt x="6150322" y="3045234"/>
                    </a:cubicBezTo>
                    <a:cubicBezTo>
                      <a:pt x="6150322" y="2755039"/>
                      <a:pt x="5730240" y="2235782"/>
                      <a:pt x="5593831" y="2074839"/>
                    </a:cubicBezTo>
                    <a:cubicBezTo>
                      <a:pt x="5583400" y="2062326"/>
                      <a:pt x="5567951" y="2055091"/>
                      <a:pt x="5551661" y="2055091"/>
                    </a:cubicBezTo>
                    <a:cubicBezTo>
                      <a:pt x="5535371" y="2055091"/>
                      <a:pt x="5519922" y="2062326"/>
                      <a:pt x="5509491" y="2074839"/>
                    </a:cubicBezTo>
                    <a:cubicBezTo>
                      <a:pt x="5373140" y="2235840"/>
                      <a:pt x="4953001" y="2755097"/>
                      <a:pt x="4953001" y="3045292"/>
                    </a:cubicBezTo>
                    <a:cubicBezTo>
                      <a:pt x="4953058" y="3391713"/>
                      <a:pt x="5221028" y="3672499"/>
                      <a:pt x="5551690" y="3672499"/>
                    </a:cubicBezTo>
                    <a:close/>
                    <a:moveTo>
                      <a:pt x="6043180" y="3045234"/>
                    </a:moveTo>
                    <a:cubicBezTo>
                      <a:pt x="6043180" y="3345301"/>
                      <a:pt x="5813252" y="3570668"/>
                      <a:pt x="5551690" y="3570668"/>
                    </a:cubicBezTo>
                    <a:cubicBezTo>
                      <a:pt x="5541347" y="3570714"/>
                      <a:pt x="5531770" y="3565223"/>
                      <a:pt x="5526585" y="3556274"/>
                    </a:cubicBezTo>
                    <a:cubicBezTo>
                      <a:pt x="5521401" y="3547324"/>
                      <a:pt x="5521401" y="3536285"/>
                      <a:pt x="5526585" y="3527335"/>
                    </a:cubicBezTo>
                    <a:cubicBezTo>
                      <a:pt x="5531770" y="3518386"/>
                      <a:pt x="5541347" y="3512894"/>
                      <a:pt x="5551690" y="3512941"/>
                    </a:cubicBezTo>
                    <a:cubicBezTo>
                      <a:pt x="5779251" y="3512941"/>
                      <a:pt x="5985453" y="3315571"/>
                      <a:pt x="5985453" y="3045234"/>
                    </a:cubicBezTo>
                    <a:cubicBezTo>
                      <a:pt x="5985407" y="3034891"/>
                      <a:pt x="5990898" y="3025315"/>
                      <a:pt x="5999847" y="3020130"/>
                    </a:cubicBezTo>
                    <a:cubicBezTo>
                      <a:pt x="6008797" y="3014945"/>
                      <a:pt x="6019836" y="3014945"/>
                      <a:pt x="6028786" y="3020130"/>
                    </a:cubicBezTo>
                    <a:cubicBezTo>
                      <a:pt x="6037735" y="3025315"/>
                      <a:pt x="6043226" y="3034891"/>
                      <a:pt x="6043180" y="3045234"/>
                    </a:cubicBezTo>
                    <a:close/>
                  </a:path>
                </a:pathLst>
              </a:custGeom>
              <a:solidFill>
                <a:srgbClr val="B6FFDE"/>
              </a:solidFill>
            </p:spPr>
          </p:sp>
        </p:grpSp>
      </p:grpSp>
      <p:sp>
        <p:nvSpPr>
          <p:cNvPr id="11" name="TextBox 11"/>
          <p:cNvSpPr txBox="1"/>
          <p:nvPr/>
        </p:nvSpPr>
        <p:spPr>
          <a:xfrm>
            <a:off x="2987140" y="3484678"/>
            <a:ext cx="4953686" cy="636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129B5D"/>
                </a:solidFill>
                <a:latin typeface="Open Sauce"/>
              </a:rPr>
              <a:t>Story Needs</a:t>
            </a:r>
            <a:r>
              <a:rPr lang="en-US" sz="2499">
                <a:solidFill>
                  <a:srgbClr val="129B5D"/>
                </a:solidFill>
                <a:latin typeface="Arimo"/>
              </a:rPr>
              <a:t>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710114" y="6887908"/>
            <a:ext cx="4953686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400"/>
              </a:lnSpc>
            </a:pPr>
            <a:r>
              <a:rPr lang="en-US" sz="4500" spc="44">
                <a:solidFill>
                  <a:srgbClr val="129B5D"/>
                </a:solidFill>
                <a:latin typeface="Open Sauce Bold"/>
              </a:rPr>
              <a:t>3 out of 10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347173" y="6887908"/>
            <a:ext cx="4953686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400"/>
              </a:lnSpc>
            </a:pPr>
            <a:r>
              <a:rPr lang="en-US" sz="4500" spc="44">
                <a:solidFill>
                  <a:srgbClr val="129B5D"/>
                </a:solidFill>
                <a:latin typeface="Open Sauce Bold"/>
              </a:rPr>
              <a:t>5 out of 10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347173" y="3484678"/>
            <a:ext cx="4953686" cy="636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129B5D"/>
                </a:solidFill>
                <a:latin typeface="Open Sauce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778693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13913780" y="1247185"/>
            <a:ext cx="3345520" cy="829265"/>
            <a:chOff x="0" y="0"/>
            <a:chExt cx="4460694" cy="1105687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4460694" cy="1105687"/>
              <a:chOff x="0" y="0"/>
              <a:chExt cx="1639547" cy="4064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7780" y="22860"/>
                <a:ext cx="1614148" cy="360680"/>
              </a:xfrm>
              <a:custGeom>
                <a:avLst/>
                <a:gdLst/>
                <a:ahLst/>
                <a:cxnLst/>
                <a:rect l="l" t="t" r="r" b="b"/>
                <a:pathLst>
                  <a:path w="1614148" h="360680">
                    <a:moveTo>
                      <a:pt x="1614148" y="180340"/>
                    </a:moveTo>
                    <a:cubicBezTo>
                      <a:pt x="1614148" y="81280"/>
                      <a:pt x="1534137" y="0"/>
                      <a:pt x="1433807" y="0"/>
                    </a:cubicBezTo>
                    <a:lnTo>
                      <a:pt x="172720" y="0"/>
                    </a:lnTo>
                    <a:lnTo>
                      <a:pt x="172720" y="1270"/>
                    </a:lnTo>
                    <a:cubicBezTo>
                      <a:pt x="76200" y="5080"/>
                      <a:pt x="0" y="83820"/>
                      <a:pt x="0" y="180340"/>
                    </a:cubicBezTo>
                    <a:cubicBezTo>
                      <a:pt x="0" y="276860"/>
                      <a:pt x="77470" y="355600"/>
                      <a:pt x="172720" y="359410"/>
                    </a:cubicBezTo>
                    <a:lnTo>
                      <a:pt x="172720" y="360680"/>
                    </a:lnTo>
                    <a:lnTo>
                      <a:pt x="1433807" y="360680"/>
                    </a:lnTo>
                    <a:cubicBezTo>
                      <a:pt x="1532867" y="360680"/>
                      <a:pt x="1614147" y="279400"/>
                      <a:pt x="1614147" y="180340"/>
                    </a:cubicBezTo>
                    <a:close/>
                  </a:path>
                </a:pathLst>
              </a:custGeom>
              <a:solidFill>
                <a:srgbClr val="2F945C"/>
              </a:solidFill>
            </p:spPr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>
              <a:off x="515478" y="277677"/>
              <a:ext cx="550333" cy="550333"/>
              <a:chOff x="0" y="0"/>
              <a:chExt cx="6355080" cy="635508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609193" y="412960"/>
              <a:ext cx="362904" cy="279766"/>
            </a:xfrm>
            <a:prstGeom prst="rect">
              <a:avLst/>
            </a:prstGeom>
          </p:spPr>
        </p:pic>
        <p:sp>
          <p:nvSpPr>
            <p:cNvPr id="12" name="TextBox 12"/>
            <p:cNvSpPr txBox="1"/>
            <p:nvPr/>
          </p:nvSpPr>
          <p:spPr>
            <a:xfrm>
              <a:off x="1292609" y="262860"/>
              <a:ext cx="265260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spc="-75">
                  <a:solidFill>
                    <a:srgbClr val="FFFFFF"/>
                  </a:solidFill>
                  <a:latin typeface="Helveticish Bold"/>
                </a:rPr>
                <a:t>DONE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95886" y="4186202"/>
            <a:ext cx="5519768" cy="5467288"/>
            <a:chOff x="0" y="0"/>
            <a:chExt cx="14080983" cy="1394710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4080984" cy="13947107"/>
            </a:xfrm>
            <a:custGeom>
              <a:avLst/>
              <a:gdLst/>
              <a:ahLst/>
              <a:cxnLst/>
              <a:rect l="l" t="t" r="r" b="b"/>
              <a:pathLst>
                <a:path w="14080984" h="13947107">
                  <a:moveTo>
                    <a:pt x="13956523" y="59690"/>
                  </a:moveTo>
                  <a:cubicBezTo>
                    <a:pt x="13992082" y="59690"/>
                    <a:pt x="14021293" y="88900"/>
                    <a:pt x="14021293" y="124460"/>
                  </a:cubicBezTo>
                  <a:lnTo>
                    <a:pt x="14021293" y="13822646"/>
                  </a:lnTo>
                  <a:cubicBezTo>
                    <a:pt x="14021293" y="13858207"/>
                    <a:pt x="13992082" y="13887417"/>
                    <a:pt x="13956523" y="13887417"/>
                  </a:cubicBezTo>
                  <a:lnTo>
                    <a:pt x="124460" y="13887417"/>
                  </a:lnTo>
                  <a:cubicBezTo>
                    <a:pt x="88900" y="13887417"/>
                    <a:pt x="59690" y="13858207"/>
                    <a:pt x="59690" y="1382264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3956523" y="59690"/>
                  </a:lnTo>
                  <a:moveTo>
                    <a:pt x="1395652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3822646"/>
                  </a:lnTo>
                  <a:cubicBezTo>
                    <a:pt x="0" y="13891227"/>
                    <a:pt x="55880" y="13947107"/>
                    <a:pt x="124460" y="13947107"/>
                  </a:cubicBezTo>
                  <a:lnTo>
                    <a:pt x="13956523" y="13947107"/>
                  </a:lnTo>
                  <a:cubicBezTo>
                    <a:pt x="14025104" y="13947107"/>
                    <a:pt x="14080984" y="13891227"/>
                    <a:pt x="14080984" y="13822646"/>
                  </a:cubicBezTo>
                  <a:lnTo>
                    <a:pt x="14080984" y="124460"/>
                  </a:lnTo>
                  <a:cubicBezTo>
                    <a:pt x="14080982" y="55880"/>
                    <a:pt x="14025104" y="0"/>
                    <a:pt x="13956523" y="0"/>
                  </a:cubicBezTo>
                  <a:close/>
                </a:path>
              </a:pathLst>
            </a:custGeom>
            <a:solidFill>
              <a:srgbClr val="2B2929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851907" y="3543750"/>
            <a:ext cx="1284903" cy="1284903"/>
            <a:chOff x="0" y="0"/>
            <a:chExt cx="1713204" cy="1713204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1713204" cy="1713204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CE3F9"/>
              </a:solidFill>
            </p:spPr>
          </p:sp>
        </p:grpSp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335705" y="335705"/>
              <a:ext cx="1041793" cy="1041793"/>
              <a:chOff x="0" y="0"/>
              <a:chExt cx="6355080" cy="635508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2B2929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513109" y="591800"/>
              <a:ext cx="686986" cy="529604"/>
            </a:xfrm>
            <a:prstGeom prst="rect">
              <a:avLst/>
            </a:prstGeom>
          </p:spPr>
        </p:pic>
      </p:grpSp>
      <p:sp>
        <p:nvSpPr>
          <p:cNvPr id="21" name="TextBox 21"/>
          <p:cNvSpPr txBox="1"/>
          <p:nvPr/>
        </p:nvSpPr>
        <p:spPr>
          <a:xfrm>
            <a:off x="495886" y="1190625"/>
            <a:ext cx="11523640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2599"/>
              </a:lnSpc>
            </a:pPr>
            <a:r>
              <a:rPr lang="en-US" sz="9000" spc="-179">
                <a:solidFill>
                  <a:srgbClr val="839E63"/>
                </a:solidFill>
                <a:latin typeface="Helveticish Bold"/>
              </a:rPr>
              <a:t>Review of Goals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028700" y="4746849"/>
            <a:ext cx="4521296" cy="4190694"/>
            <a:chOff x="0" y="-142875"/>
            <a:chExt cx="6028395" cy="5587593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142875"/>
              <a:ext cx="6028395" cy="1379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584"/>
                </a:lnSpc>
              </a:pPr>
              <a:r>
                <a:rPr lang="en-US" sz="6131" spc="-122">
                  <a:solidFill>
                    <a:srgbClr val="839E63"/>
                  </a:solidFill>
                  <a:latin typeface="Helveticish Bold"/>
                </a:rPr>
                <a:t>01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2366952"/>
              <a:ext cx="6028395" cy="30777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26"/>
                </a:lnSpc>
              </a:pPr>
              <a:r>
                <a:rPr lang="en-US" sz="3232" dirty="0">
                  <a:solidFill>
                    <a:srgbClr val="839E63"/>
                  </a:solidFill>
                  <a:latin typeface="Helveticish"/>
                </a:rPr>
                <a:t>Groundwork.</a:t>
              </a:r>
            </a:p>
            <a:p>
              <a:pPr>
                <a:lnSpc>
                  <a:spcPts val="4526"/>
                </a:lnSpc>
              </a:pPr>
              <a:r>
                <a:rPr lang="en-US" sz="3230" dirty="0">
                  <a:solidFill>
                    <a:srgbClr val="839E63"/>
                  </a:solidFill>
                  <a:latin typeface="Arimo"/>
                </a:rPr>
                <a:t>Raw plan doc.</a:t>
              </a:r>
            </a:p>
            <a:p>
              <a:pPr>
                <a:lnSpc>
                  <a:spcPts val="4526"/>
                </a:lnSpc>
              </a:pPr>
              <a:r>
                <a:rPr lang="en-US" sz="3230" dirty="0">
                  <a:solidFill>
                    <a:srgbClr val="839E63"/>
                  </a:solidFill>
                  <a:latin typeface="Arimo"/>
                </a:rPr>
                <a:t>Rough system sketch.</a:t>
              </a:r>
            </a:p>
            <a:p>
              <a:pPr>
                <a:lnSpc>
                  <a:spcPts val="4526"/>
                </a:lnSpc>
                <a:spcBef>
                  <a:spcPct val="0"/>
                </a:spcBef>
              </a:pPr>
              <a:endParaRPr lang="en-US" sz="2341" dirty="0">
                <a:solidFill>
                  <a:srgbClr val="839E63"/>
                </a:solidFill>
                <a:latin typeface="Arimo"/>
              </a:endParaRP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516150"/>
              <a:ext cx="6028395" cy="6092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623"/>
                </a:lnSpc>
              </a:pPr>
              <a:r>
                <a:rPr lang="en-US" sz="2787" spc="-83">
                  <a:solidFill>
                    <a:srgbClr val="839E63"/>
                  </a:solidFill>
                  <a:latin typeface="Helveticish Bold"/>
                </a:rPr>
                <a:t>PROJECT BEGIN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6257706" y="4186202"/>
            <a:ext cx="5519768" cy="5467288"/>
            <a:chOff x="0" y="0"/>
            <a:chExt cx="14080983" cy="1394710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4080984" cy="13947107"/>
            </a:xfrm>
            <a:custGeom>
              <a:avLst/>
              <a:gdLst/>
              <a:ahLst/>
              <a:cxnLst/>
              <a:rect l="l" t="t" r="r" b="b"/>
              <a:pathLst>
                <a:path w="14080984" h="13947107">
                  <a:moveTo>
                    <a:pt x="13956523" y="59690"/>
                  </a:moveTo>
                  <a:cubicBezTo>
                    <a:pt x="13992082" y="59690"/>
                    <a:pt x="14021293" y="88900"/>
                    <a:pt x="14021293" y="124460"/>
                  </a:cubicBezTo>
                  <a:lnTo>
                    <a:pt x="14021293" y="13822646"/>
                  </a:lnTo>
                  <a:cubicBezTo>
                    <a:pt x="14021293" y="13858207"/>
                    <a:pt x="13992082" y="13887417"/>
                    <a:pt x="13956523" y="13887417"/>
                  </a:cubicBezTo>
                  <a:lnTo>
                    <a:pt x="124460" y="13887417"/>
                  </a:lnTo>
                  <a:cubicBezTo>
                    <a:pt x="88900" y="13887417"/>
                    <a:pt x="59690" y="13858207"/>
                    <a:pt x="59690" y="1382264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3956523" y="59690"/>
                  </a:lnTo>
                  <a:moveTo>
                    <a:pt x="1395652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3822646"/>
                  </a:lnTo>
                  <a:cubicBezTo>
                    <a:pt x="0" y="13891227"/>
                    <a:pt x="55880" y="13947107"/>
                    <a:pt x="124460" y="13947107"/>
                  </a:cubicBezTo>
                  <a:lnTo>
                    <a:pt x="13956523" y="13947107"/>
                  </a:lnTo>
                  <a:cubicBezTo>
                    <a:pt x="14025104" y="13947107"/>
                    <a:pt x="14080984" y="13891227"/>
                    <a:pt x="14080984" y="13822646"/>
                  </a:cubicBezTo>
                  <a:lnTo>
                    <a:pt x="14080984" y="124460"/>
                  </a:lnTo>
                  <a:cubicBezTo>
                    <a:pt x="14080982" y="55880"/>
                    <a:pt x="14025104" y="0"/>
                    <a:pt x="13956523" y="0"/>
                  </a:cubicBezTo>
                  <a:close/>
                </a:path>
              </a:pathLst>
            </a:custGeom>
            <a:solidFill>
              <a:srgbClr val="2B2929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6760338" y="3569102"/>
            <a:ext cx="1284903" cy="1284903"/>
            <a:chOff x="0" y="0"/>
            <a:chExt cx="1713204" cy="1713204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713204" cy="1713204"/>
              <a:chOff x="0" y="0"/>
              <a:chExt cx="6350000" cy="63500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CE3F9"/>
              </a:solidFill>
            </p:spPr>
          </p:sp>
        </p:grpSp>
        <p:grpSp>
          <p:nvGrpSpPr>
            <p:cNvPr id="31" name="Group 31"/>
            <p:cNvGrpSpPr>
              <a:grpSpLocks noChangeAspect="1"/>
            </p:cNvGrpSpPr>
            <p:nvPr/>
          </p:nvGrpSpPr>
          <p:grpSpPr>
            <a:xfrm>
              <a:off x="335705" y="335705"/>
              <a:ext cx="1041793" cy="1041793"/>
              <a:chOff x="0" y="0"/>
              <a:chExt cx="6355080" cy="635508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2B2929"/>
              </a:solidFill>
            </p:spPr>
          </p:sp>
        </p:grpSp>
        <p:pic>
          <p:nvPicPr>
            <p:cNvPr id="33" name="Picture 3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513109" y="591800"/>
              <a:ext cx="686986" cy="529604"/>
            </a:xfrm>
            <a:prstGeom prst="rect">
              <a:avLst/>
            </a:prstGeom>
          </p:spPr>
        </p:pic>
      </p:grpSp>
      <p:grpSp>
        <p:nvGrpSpPr>
          <p:cNvPr id="34" name="Group 34"/>
          <p:cNvGrpSpPr/>
          <p:nvPr/>
        </p:nvGrpSpPr>
        <p:grpSpPr>
          <a:xfrm>
            <a:off x="6509022" y="4854005"/>
            <a:ext cx="5017136" cy="3393144"/>
            <a:chOff x="0" y="0"/>
            <a:chExt cx="6689515" cy="4524192"/>
          </a:xfrm>
        </p:grpSpPr>
        <p:sp>
          <p:nvSpPr>
            <p:cNvPr id="35" name="TextBox 35"/>
            <p:cNvSpPr txBox="1"/>
            <p:nvPr/>
          </p:nvSpPr>
          <p:spPr>
            <a:xfrm>
              <a:off x="0" y="-133350"/>
              <a:ext cx="6689515" cy="13397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75"/>
                </a:lnSpc>
              </a:pPr>
              <a:r>
                <a:rPr lang="en-US" sz="5982" spc="-119">
                  <a:solidFill>
                    <a:srgbClr val="839E63"/>
                  </a:solidFill>
                  <a:latin typeface="Helveticish Bold"/>
                </a:rPr>
                <a:t>02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2307381"/>
              <a:ext cx="6689515" cy="2216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16"/>
                </a:lnSpc>
              </a:pPr>
              <a:r>
                <a:rPr lang="en-US" sz="3154" dirty="0">
                  <a:solidFill>
                    <a:srgbClr val="839E63"/>
                  </a:solidFill>
                  <a:latin typeface="Helveticish"/>
                </a:rPr>
                <a:t>Requirement analysis</a:t>
              </a:r>
            </a:p>
            <a:p>
              <a:pPr>
                <a:lnSpc>
                  <a:spcPts val="4416"/>
                </a:lnSpc>
              </a:pPr>
              <a:r>
                <a:rPr lang="en-US" sz="3230" dirty="0">
                  <a:solidFill>
                    <a:srgbClr val="839E63"/>
                  </a:solidFill>
                  <a:latin typeface="Helveticish"/>
                </a:rPr>
                <a:t>Elicitation</a:t>
              </a:r>
            </a:p>
            <a:p>
              <a:pPr>
                <a:lnSpc>
                  <a:spcPts val="4416"/>
                </a:lnSpc>
                <a:spcBef>
                  <a:spcPct val="0"/>
                </a:spcBef>
              </a:pPr>
              <a:r>
                <a:rPr lang="en-US" sz="3154" dirty="0">
                  <a:solidFill>
                    <a:srgbClr val="839E63"/>
                  </a:solidFill>
                  <a:latin typeface="Helveticish"/>
                </a:rPr>
                <a:t>Selecting final requirements</a:t>
              </a:r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1478169"/>
              <a:ext cx="6689515" cy="595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535"/>
                </a:lnSpc>
              </a:pPr>
              <a:r>
                <a:rPr lang="en-US" sz="2719" spc="-81">
                  <a:solidFill>
                    <a:srgbClr val="839E63"/>
                  </a:solidFill>
                  <a:latin typeface="Helveticish Bold"/>
                </a:rPr>
                <a:t>REQUIREMENT ANALYSIS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2019526" y="4160850"/>
            <a:ext cx="5519768" cy="5492640"/>
            <a:chOff x="0" y="0"/>
            <a:chExt cx="14080983" cy="14011779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4080984" cy="14011779"/>
            </a:xfrm>
            <a:custGeom>
              <a:avLst/>
              <a:gdLst/>
              <a:ahLst/>
              <a:cxnLst/>
              <a:rect l="l" t="t" r="r" b="b"/>
              <a:pathLst>
                <a:path w="14080984" h="14011779">
                  <a:moveTo>
                    <a:pt x="13956523" y="59690"/>
                  </a:moveTo>
                  <a:cubicBezTo>
                    <a:pt x="13992082" y="59690"/>
                    <a:pt x="14021293" y="88900"/>
                    <a:pt x="14021293" y="124460"/>
                  </a:cubicBezTo>
                  <a:lnTo>
                    <a:pt x="14021293" y="13887318"/>
                  </a:lnTo>
                  <a:cubicBezTo>
                    <a:pt x="14021293" y="13922879"/>
                    <a:pt x="13992082" y="13952089"/>
                    <a:pt x="13956523" y="13952089"/>
                  </a:cubicBezTo>
                  <a:lnTo>
                    <a:pt x="124460" y="13952089"/>
                  </a:lnTo>
                  <a:cubicBezTo>
                    <a:pt x="88900" y="13952089"/>
                    <a:pt x="59690" y="13922879"/>
                    <a:pt x="59690" y="1388731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3956523" y="59690"/>
                  </a:lnTo>
                  <a:moveTo>
                    <a:pt x="1395652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3887318"/>
                  </a:lnTo>
                  <a:cubicBezTo>
                    <a:pt x="0" y="13955899"/>
                    <a:pt x="55880" y="14011779"/>
                    <a:pt x="124460" y="14011779"/>
                  </a:cubicBezTo>
                  <a:lnTo>
                    <a:pt x="13956523" y="14011779"/>
                  </a:lnTo>
                  <a:cubicBezTo>
                    <a:pt x="14025104" y="14011779"/>
                    <a:pt x="14080984" y="13955899"/>
                    <a:pt x="14080984" y="13887318"/>
                  </a:cubicBezTo>
                  <a:lnTo>
                    <a:pt x="14080984" y="124460"/>
                  </a:lnTo>
                  <a:cubicBezTo>
                    <a:pt x="14080982" y="55880"/>
                    <a:pt x="14025104" y="0"/>
                    <a:pt x="13956523" y="0"/>
                  </a:cubicBezTo>
                  <a:close/>
                </a:path>
              </a:pathLst>
            </a:custGeom>
            <a:solidFill>
              <a:srgbClr val="2B2929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12522158" y="3543750"/>
            <a:ext cx="1284903" cy="1284903"/>
            <a:chOff x="0" y="0"/>
            <a:chExt cx="1713204" cy="1713204"/>
          </a:xfrm>
        </p:grpSpPr>
        <p:grpSp>
          <p:nvGrpSpPr>
            <p:cNvPr id="41" name="Group 41"/>
            <p:cNvGrpSpPr/>
            <p:nvPr/>
          </p:nvGrpSpPr>
          <p:grpSpPr>
            <a:xfrm>
              <a:off x="0" y="0"/>
              <a:ext cx="1713204" cy="1713204"/>
              <a:chOff x="0" y="0"/>
              <a:chExt cx="6350000" cy="63500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ACE3F9"/>
              </a:solidFill>
            </p:spPr>
          </p:sp>
        </p:grpSp>
        <p:grpSp>
          <p:nvGrpSpPr>
            <p:cNvPr id="43" name="Group 43"/>
            <p:cNvGrpSpPr>
              <a:grpSpLocks noChangeAspect="1"/>
            </p:cNvGrpSpPr>
            <p:nvPr/>
          </p:nvGrpSpPr>
          <p:grpSpPr>
            <a:xfrm>
              <a:off x="335705" y="335705"/>
              <a:ext cx="1041793" cy="1041793"/>
              <a:chOff x="0" y="0"/>
              <a:chExt cx="6355080" cy="635508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2B2929"/>
              </a:solidFill>
            </p:spPr>
          </p:sp>
        </p:grpSp>
        <p:pic>
          <p:nvPicPr>
            <p:cNvPr id="45" name="Picture 4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513109" y="591800"/>
              <a:ext cx="686986" cy="529604"/>
            </a:xfrm>
            <a:prstGeom prst="rect">
              <a:avLst/>
            </a:prstGeom>
          </p:spPr>
        </p:pic>
      </p:grpSp>
      <p:grpSp>
        <p:nvGrpSpPr>
          <p:cNvPr id="46" name="Group 46"/>
          <p:cNvGrpSpPr/>
          <p:nvPr/>
        </p:nvGrpSpPr>
        <p:grpSpPr>
          <a:xfrm>
            <a:off x="12270842" y="4777572"/>
            <a:ext cx="5017136" cy="4512102"/>
            <a:chOff x="0" y="0"/>
            <a:chExt cx="6689515" cy="6016137"/>
          </a:xfrm>
        </p:grpSpPr>
        <p:sp>
          <p:nvSpPr>
            <p:cNvPr id="47" name="TextBox 47"/>
            <p:cNvSpPr txBox="1"/>
            <p:nvPr/>
          </p:nvSpPr>
          <p:spPr>
            <a:xfrm>
              <a:off x="0" y="-133350"/>
              <a:ext cx="6689515" cy="13397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75"/>
                </a:lnSpc>
              </a:pPr>
              <a:r>
                <a:rPr lang="en-US" sz="5982" spc="-119">
                  <a:solidFill>
                    <a:srgbClr val="839E63"/>
                  </a:solidFill>
                  <a:latin typeface="Helveticish Bold"/>
                </a:rPr>
                <a:t>03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0" y="2307381"/>
              <a:ext cx="6689515" cy="3708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16"/>
                </a:lnSpc>
              </a:pPr>
              <a:r>
                <a:rPr lang="en-US" sz="3154">
                  <a:solidFill>
                    <a:srgbClr val="839E63"/>
                  </a:solidFill>
                  <a:latin typeface="Helveticish"/>
                </a:rPr>
                <a:t>R &amp; D</a:t>
              </a:r>
            </a:p>
            <a:p>
              <a:pPr>
                <a:lnSpc>
                  <a:spcPts val="4416"/>
                </a:lnSpc>
              </a:pPr>
              <a:r>
                <a:rPr lang="en-US" sz="3154">
                  <a:solidFill>
                    <a:srgbClr val="839E63"/>
                  </a:solidFill>
                  <a:latin typeface="Helveticish"/>
                </a:rPr>
                <a:t>Assets collection</a:t>
              </a:r>
            </a:p>
            <a:p>
              <a:pPr>
                <a:lnSpc>
                  <a:spcPts val="4416"/>
                </a:lnSpc>
              </a:pPr>
              <a:r>
                <a:rPr lang="en-US" sz="3154">
                  <a:solidFill>
                    <a:srgbClr val="839E63"/>
                  </a:solidFill>
                  <a:latin typeface="Helveticish"/>
                </a:rPr>
                <a:t>Building models</a:t>
              </a:r>
            </a:p>
            <a:p>
              <a:pPr>
                <a:lnSpc>
                  <a:spcPts val="4416"/>
                </a:lnSpc>
              </a:pPr>
              <a:r>
                <a:rPr lang="en-US" sz="3154">
                  <a:solidFill>
                    <a:srgbClr val="839E63"/>
                  </a:solidFill>
                  <a:latin typeface="Helveticish"/>
                </a:rPr>
                <a:t>Scripting</a:t>
              </a:r>
            </a:p>
            <a:p>
              <a:pPr>
                <a:lnSpc>
                  <a:spcPts val="4416"/>
                </a:lnSpc>
                <a:spcBef>
                  <a:spcPct val="0"/>
                </a:spcBef>
              </a:pPr>
              <a:r>
                <a:rPr lang="en-US" sz="3154">
                  <a:solidFill>
                    <a:srgbClr val="839E63"/>
                  </a:solidFill>
                  <a:latin typeface="Helveticish"/>
                </a:rPr>
                <a:t>Documenting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1478169"/>
              <a:ext cx="6689515" cy="595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535"/>
                </a:lnSpc>
              </a:pPr>
              <a:r>
                <a:rPr lang="en-US" sz="2719" spc="-81">
                  <a:solidFill>
                    <a:srgbClr val="839E63"/>
                  </a:solidFill>
                  <a:latin typeface="Helveticish Bold"/>
                </a:rPr>
                <a:t>DEVELOPMENT PHASE 1</a:t>
              </a:r>
            </a:p>
          </p:txBody>
        </p:sp>
      </p:grpSp>
      <p:grpSp>
        <p:nvGrpSpPr>
          <p:cNvPr id="51" name="Group 2"/>
          <p:cNvGrpSpPr/>
          <p:nvPr/>
        </p:nvGrpSpPr>
        <p:grpSpPr>
          <a:xfrm>
            <a:off x="13913780" y="2256835"/>
            <a:ext cx="3345520" cy="829265"/>
            <a:chOff x="0" y="0"/>
            <a:chExt cx="4460694" cy="1105687"/>
          </a:xfrm>
        </p:grpSpPr>
        <p:grpSp>
          <p:nvGrpSpPr>
            <p:cNvPr id="52" name="Group 3"/>
            <p:cNvGrpSpPr/>
            <p:nvPr/>
          </p:nvGrpSpPr>
          <p:grpSpPr>
            <a:xfrm>
              <a:off x="0" y="0"/>
              <a:ext cx="4460694" cy="1105687"/>
              <a:chOff x="0" y="0"/>
              <a:chExt cx="1639547" cy="406400"/>
            </a:xfrm>
          </p:grpSpPr>
          <p:sp>
            <p:nvSpPr>
              <p:cNvPr id="54" name="Freeform 4"/>
              <p:cNvSpPr/>
              <p:nvPr/>
            </p:nvSpPr>
            <p:spPr>
              <a:xfrm>
                <a:off x="17780" y="22860"/>
                <a:ext cx="1614148" cy="360680"/>
              </a:xfrm>
              <a:custGeom>
                <a:avLst/>
                <a:gdLst/>
                <a:ahLst/>
                <a:cxnLst/>
                <a:rect l="l" t="t" r="r" b="b"/>
                <a:pathLst>
                  <a:path w="1614148" h="360680">
                    <a:moveTo>
                      <a:pt x="1614148" y="180340"/>
                    </a:moveTo>
                    <a:cubicBezTo>
                      <a:pt x="1614148" y="81280"/>
                      <a:pt x="1534137" y="0"/>
                      <a:pt x="1433807" y="0"/>
                    </a:cubicBezTo>
                    <a:lnTo>
                      <a:pt x="172720" y="0"/>
                    </a:lnTo>
                    <a:lnTo>
                      <a:pt x="172720" y="1270"/>
                    </a:lnTo>
                    <a:cubicBezTo>
                      <a:pt x="76200" y="5080"/>
                      <a:pt x="0" y="83820"/>
                      <a:pt x="0" y="180340"/>
                    </a:cubicBezTo>
                    <a:cubicBezTo>
                      <a:pt x="0" y="276860"/>
                      <a:pt x="77470" y="355600"/>
                      <a:pt x="172720" y="359410"/>
                    </a:cubicBezTo>
                    <a:lnTo>
                      <a:pt x="172720" y="360680"/>
                    </a:lnTo>
                    <a:lnTo>
                      <a:pt x="1433807" y="360680"/>
                    </a:lnTo>
                    <a:cubicBezTo>
                      <a:pt x="1532867" y="360680"/>
                      <a:pt x="1614147" y="279400"/>
                      <a:pt x="1614147" y="180340"/>
                    </a:cubicBezTo>
                    <a:close/>
                  </a:path>
                </a:pathLst>
              </a:custGeom>
              <a:solidFill>
                <a:srgbClr val="2F945C"/>
              </a:solidFill>
            </p:spPr>
          </p:sp>
        </p:grpSp>
        <p:sp>
          <p:nvSpPr>
            <p:cNvPr id="53" name="TextBox 5"/>
            <p:cNvSpPr txBox="1"/>
            <p:nvPr/>
          </p:nvSpPr>
          <p:spPr>
            <a:xfrm>
              <a:off x="1292609" y="262860"/>
              <a:ext cx="265260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spc="-75" dirty="0">
                  <a:solidFill>
                    <a:srgbClr val="FFFFFF"/>
                  </a:solidFill>
                  <a:latin typeface="Helveticish Bold"/>
                </a:rPr>
                <a:t>ONGOING</a:t>
              </a:r>
            </a:p>
          </p:txBody>
        </p:sp>
      </p:grpSp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5613" y="2434910"/>
            <a:ext cx="522330" cy="5223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913780" y="2256835"/>
            <a:ext cx="3345520" cy="829265"/>
            <a:chOff x="0" y="0"/>
            <a:chExt cx="4460694" cy="11056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4460694" cy="1105687"/>
              <a:chOff x="0" y="0"/>
              <a:chExt cx="1639547" cy="4064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7780" y="22860"/>
                <a:ext cx="1614148" cy="360680"/>
              </a:xfrm>
              <a:custGeom>
                <a:avLst/>
                <a:gdLst/>
                <a:ahLst/>
                <a:cxnLst/>
                <a:rect l="l" t="t" r="r" b="b"/>
                <a:pathLst>
                  <a:path w="1614148" h="360680">
                    <a:moveTo>
                      <a:pt x="1614148" y="180340"/>
                    </a:moveTo>
                    <a:cubicBezTo>
                      <a:pt x="1614148" y="81280"/>
                      <a:pt x="1534137" y="0"/>
                      <a:pt x="1433807" y="0"/>
                    </a:cubicBezTo>
                    <a:lnTo>
                      <a:pt x="172720" y="0"/>
                    </a:lnTo>
                    <a:lnTo>
                      <a:pt x="172720" y="1270"/>
                    </a:lnTo>
                    <a:cubicBezTo>
                      <a:pt x="76200" y="5080"/>
                      <a:pt x="0" y="83820"/>
                      <a:pt x="0" y="180340"/>
                    </a:cubicBezTo>
                    <a:cubicBezTo>
                      <a:pt x="0" y="276860"/>
                      <a:pt x="77470" y="355600"/>
                      <a:pt x="172720" y="359410"/>
                    </a:cubicBezTo>
                    <a:lnTo>
                      <a:pt x="172720" y="360680"/>
                    </a:lnTo>
                    <a:lnTo>
                      <a:pt x="1433807" y="360680"/>
                    </a:lnTo>
                    <a:cubicBezTo>
                      <a:pt x="1532867" y="360680"/>
                      <a:pt x="1614147" y="279400"/>
                      <a:pt x="1614147" y="180340"/>
                    </a:cubicBezTo>
                    <a:close/>
                  </a:path>
                </a:pathLst>
              </a:custGeom>
              <a:solidFill>
                <a:srgbClr val="2F945C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292609" y="262860"/>
              <a:ext cx="265260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spc="-75" dirty="0">
                  <a:solidFill>
                    <a:srgbClr val="FFFFFF"/>
                  </a:solidFill>
                  <a:latin typeface="Helveticish Bold"/>
                </a:rPr>
                <a:t>ONGOING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913780" y="1247185"/>
            <a:ext cx="3345520" cy="829265"/>
            <a:chOff x="0" y="0"/>
            <a:chExt cx="4460694" cy="1105687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4460694" cy="1105687"/>
              <a:chOff x="0" y="0"/>
              <a:chExt cx="1639547" cy="4064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7780" y="22860"/>
                <a:ext cx="1614148" cy="360680"/>
              </a:xfrm>
              <a:custGeom>
                <a:avLst/>
                <a:gdLst/>
                <a:ahLst/>
                <a:cxnLst/>
                <a:rect l="l" t="t" r="r" b="b"/>
                <a:pathLst>
                  <a:path w="1614148" h="360680">
                    <a:moveTo>
                      <a:pt x="1614148" y="180340"/>
                    </a:moveTo>
                    <a:cubicBezTo>
                      <a:pt x="1614148" y="81280"/>
                      <a:pt x="1534137" y="0"/>
                      <a:pt x="1433807" y="0"/>
                    </a:cubicBezTo>
                    <a:lnTo>
                      <a:pt x="172720" y="0"/>
                    </a:lnTo>
                    <a:lnTo>
                      <a:pt x="172720" y="1270"/>
                    </a:lnTo>
                    <a:cubicBezTo>
                      <a:pt x="76200" y="5080"/>
                      <a:pt x="0" y="83820"/>
                      <a:pt x="0" y="180340"/>
                    </a:cubicBezTo>
                    <a:cubicBezTo>
                      <a:pt x="0" y="276860"/>
                      <a:pt x="77470" y="355600"/>
                      <a:pt x="172720" y="359410"/>
                    </a:cubicBezTo>
                    <a:lnTo>
                      <a:pt x="172720" y="360680"/>
                    </a:lnTo>
                    <a:lnTo>
                      <a:pt x="1433807" y="360680"/>
                    </a:lnTo>
                    <a:cubicBezTo>
                      <a:pt x="1532867" y="360680"/>
                      <a:pt x="1614147" y="279400"/>
                      <a:pt x="1614147" y="180340"/>
                    </a:cubicBezTo>
                    <a:close/>
                  </a:path>
                </a:pathLst>
              </a:custGeom>
              <a:solidFill>
                <a:srgbClr val="2F945C"/>
              </a:solidFill>
            </p:spPr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>
              <a:off x="515478" y="277677"/>
              <a:ext cx="550333" cy="550333"/>
              <a:chOff x="0" y="0"/>
              <a:chExt cx="6355080" cy="635508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609193" y="412960"/>
              <a:ext cx="362904" cy="279766"/>
            </a:xfrm>
            <a:prstGeom prst="rect">
              <a:avLst/>
            </a:prstGeom>
          </p:spPr>
        </p:pic>
        <p:sp>
          <p:nvSpPr>
            <p:cNvPr id="12" name="TextBox 12"/>
            <p:cNvSpPr txBox="1"/>
            <p:nvPr/>
          </p:nvSpPr>
          <p:spPr>
            <a:xfrm>
              <a:off x="1292609" y="262860"/>
              <a:ext cx="2652607" cy="5418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spc="-75">
                  <a:solidFill>
                    <a:srgbClr val="FFFFFF"/>
                  </a:solidFill>
                  <a:latin typeface="Helveticish Bold"/>
                </a:rPr>
                <a:t>DONE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95886" y="1190625"/>
            <a:ext cx="11523640" cy="157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2599"/>
              </a:lnSpc>
            </a:pPr>
            <a:r>
              <a:rPr lang="en-US" sz="9000" spc="-179">
                <a:solidFill>
                  <a:srgbClr val="839E63"/>
                </a:solidFill>
                <a:latin typeface="Helveticish Bold"/>
              </a:rPr>
              <a:t>Continue...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495886" y="4128501"/>
            <a:ext cx="5519768" cy="5492640"/>
            <a:chOff x="0" y="0"/>
            <a:chExt cx="14080983" cy="1401177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4080984" cy="14011779"/>
            </a:xfrm>
            <a:custGeom>
              <a:avLst/>
              <a:gdLst/>
              <a:ahLst/>
              <a:cxnLst/>
              <a:rect l="l" t="t" r="r" b="b"/>
              <a:pathLst>
                <a:path w="14080984" h="14011779">
                  <a:moveTo>
                    <a:pt x="13956523" y="59690"/>
                  </a:moveTo>
                  <a:cubicBezTo>
                    <a:pt x="13992082" y="59690"/>
                    <a:pt x="14021293" y="88900"/>
                    <a:pt x="14021293" y="124460"/>
                  </a:cubicBezTo>
                  <a:lnTo>
                    <a:pt x="14021293" y="13887318"/>
                  </a:lnTo>
                  <a:cubicBezTo>
                    <a:pt x="14021293" y="13922879"/>
                    <a:pt x="13992082" y="13952089"/>
                    <a:pt x="13956523" y="13952089"/>
                  </a:cubicBezTo>
                  <a:lnTo>
                    <a:pt x="124460" y="13952089"/>
                  </a:lnTo>
                  <a:cubicBezTo>
                    <a:pt x="88900" y="13952089"/>
                    <a:pt x="59690" y="13922879"/>
                    <a:pt x="59690" y="1388731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3956523" y="59690"/>
                  </a:lnTo>
                  <a:moveTo>
                    <a:pt x="1395652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3887318"/>
                  </a:lnTo>
                  <a:cubicBezTo>
                    <a:pt x="0" y="13955899"/>
                    <a:pt x="55880" y="14011779"/>
                    <a:pt x="124460" y="14011779"/>
                  </a:cubicBezTo>
                  <a:lnTo>
                    <a:pt x="13956523" y="14011779"/>
                  </a:lnTo>
                  <a:cubicBezTo>
                    <a:pt x="14025104" y="14011779"/>
                    <a:pt x="14080984" y="13955899"/>
                    <a:pt x="14080984" y="13887318"/>
                  </a:cubicBezTo>
                  <a:lnTo>
                    <a:pt x="14080984" y="124460"/>
                  </a:lnTo>
                  <a:cubicBezTo>
                    <a:pt x="14080982" y="55880"/>
                    <a:pt x="14025104" y="0"/>
                    <a:pt x="13956523" y="0"/>
                  </a:cubicBezTo>
                  <a:close/>
                </a:path>
              </a:pathLst>
            </a:custGeom>
            <a:solidFill>
              <a:srgbClr val="2B292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747202" y="4745222"/>
            <a:ext cx="5017136" cy="3952623"/>
            <a:chOff x="0" y="0"/>
            <a:chExt cx="6689515" cy="5270164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133350"/>
              <a:ext cx="6689515" cy="13397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75"/>
                </a:lnSpc>
              </a:pPr>
              <a:r>
                <a:rPr lang="en-US" sz="5982" spc="-119">
                  <a:solidFill>
                    <a:srgbClr val="839E63"/>
                  </a:solidFill>
                  <a:latin typeface="Helveticish Bold"/>
                </a:rPr>
                <a:t>04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2307381"/>
              <a:ext cx="6689515" cy="29627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16"/>
                </a:lnSpc>
              </a:pPr>
              <a:r>
                <a:rPr lang="en-US" sz="3154">
                  <a:solidFill>
                    <a:srgbClr val="839E63"/>
                  </a:solidFill>
                  <a:latin typeface="Helveticish"/>
                </a:rPr>
                <a:t>Puzzles finding</a:t>
              </a:r>
            </a:p>
            <a:p>
              <a:pPr>
                <a:lnSpc>
                  <a:spcPts val="4416"/>
                </a:lnSpc>
              </a:pPr>
              <a:r>
                <a:rPr lang="en-US" sz="3154">
                  <a:solidFill>
                    <a:srgbClr val="839E63"/>
                  </a:solidFill>
                  <a:latin typeface="Helveticish"/>
                </a:rPr>
                <a:t>Puzzles integration</a:t>
              </a:r>
            </a:p>
            <a:p>
              <a:pPr>
                <a:lnSpc>
                  <a:spcPts val="4416"/>
                </a:lnSpc>
              </a:pPr>
              <a:r>
                <a:rPr lang="en-US" sz="3154">
                  <a:solidFill>
                    <a:srgbClr val="839E63"/>
                  </a:solidFill>
                  <a:latin typeface="Helveticish"/>
                </a:rPr>
                <a:t>Levels other than the base</a:t>
              </a:r>
            </a:p>
            <a:p>
              <a:pPr>
                <a:lnSpc>
                  <a:spcPts val="4416"/>
                </a:lnSpc>
                <a:spcBef>
                  <a:spcPct val="0"/>
                </a:spcBef>
              </a:pPr>
              <a:r>
                <a:rPr lang="en-US" sz="3154">
                  <a:solidFill>
                    <a:srgbClr val="839E63"/>
                  </a:solidFill>
                  <a:latin typeface="Helveticish"/>
                </a:rPr>
                <a:t>Game map(updation)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478169"/>
              <a:ext cx="6689515" cy="595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535"/>
                </a:lnSpc>
              </a:pPr>
              <a:r>
                <a:rPr lang="en-US" sz="2719" spc="-81">
                  <a:solidFill>
                    <a:srgbClr val="839E63"/>
                  </a:solidFill>
                  <a:latin typeface="Helveticish Bold"/>
                </a:rPr>
                <a:t>DEVELOPMENT PHASE 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47202" y="3460320"/>
            <a:ext cx="1284903" cy="1284903"/>
            <a:chOff x="0" y="0"/>
            <a:chExt cx="1713204" cy="1713204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1713204" cy="1713204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CB12"/>
              </a:solidFill>
            </p:spPr>
          </p:sp>
        </p:grpSp>
      </p:grpSp>
      <p:grpSp>
        <p:nvGrpSpPr>
          <p:cNvPr id="23" name="Group 23"/>
          <p:cNvGrpSpPr/>
          <p:nvPr/>
        </p:nvGrpSpPr>
        <p:grpSpPr>
          <a:xfrm>
            <a:off x="6499758" y="4128501"/>
            <a:ext cx="5519768" cy="5492640"/>
            <a:chOff x="0" y="0"/>
            <a:chExt cx="14080983" cy="1401177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080984" cy="14011779"/>
            </a:xfrm>
            <a:custGeom>
              <a:avLst/>
              <a:gdLst/>
              <a:ahLst/>
              <a:cxnLst/>
              <a:rect l="l" t="t" r="r" b="b"/>
              <a:pathLst>
                <a:path w="14080984" h="14011779">
                  <a:moveTo>
                    <a:pt x="13956523" y="59690"/>
                  </a:moveTo>
                  <a:cubicBezTo>
                    <a:pt x="13992082" y="59690"/>
                    <a:pt x="14021293" y="88900"/>
                    <a:pt x="14021293" y="124460"/>
                  </a:cubicBezTo>
                  <a:lnTo>
                    <a:pt x="14021293" y="13887318"/>
                  </a:lnTo>
                  <a:cubicBezTo>
                    <a:pt x="14021293" y="13922879"/>
                    <a:pt x="13992082" y="13952089"/>
                    <a:pt x="13956523" y="13952089"/>
                  </a:cubicBezTo>
                  <a:lnTo>
                    <a:pt x="124460" y="13952089"/>
                  </a:lnTo>
                  <a:cubicBezTo>
                    <a:pt x="88900" y="13952089"/>
                    <a:pt x="59690" y="13922879"/>
                    <a:pt x="59690" y="1388731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3956523" y="59690"/>
                  </a:lnTo>
                  <a:moveTo>
                    <a:pt x="1395652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3887318"/>
                  </a:lnTo>
                  <a:cubicBezTo>
                    <a:pt x="0" y="13955899"/>
                    <a:pt x="55880" y="14011779"/>
                    <a:pt x="124460" y="14011779"/>
                  </a:cubicBezTo>
                  <a:lnTo>
                    <a:pt x="13956523" y="14011779"/>
                  </a:lnTo>
                  <a:cubicBezTo>
                    <a:pt x="14025104" y="14011779"/>
                    <a:pt x="14080984" y="13955899"/>
                    <a:pt x="14080984" y="13887318"/>
                  </a:cubicBezTo>
                  <a:lnTo>
                    <a:pt x="14080984" y="124460"/>
                  </a:lnTo>
                  <a:cubicBezTo>
                    <a:pt x="14080982" y="55880"/>
                    <a:pt x="14025104" y="0"/>
                    <a:pt x="13956523" y="0"/>
                  </a:cubicBezTo>
                  <a:close/>
                </a:path>
              </a:pathLst>
            </a:custGeom>
            <a:solidFill>
              <a:srgbClr val="2B2929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6751074" y="4745222"/>
            <a:ext cx="5017136" cy="2833665"/>
            <a:chOff x="0" y="0"/>
            <a:chExt cx="6689515" cy="3778220"/>
          </a:xfrm>
        </p:grpSpPr>
        <p:sp>
          <p:nvSpPr>
            <p:cNvPr id="32" name="TextBox 32"/>
            <p:cNvSpPr txBox="1"/>
            <p:nvPr/>
          </p:nvSpPr>
          <p:spPr>
            <a:xfrm>
              <a:off x="0" y="-133350"/>
              <a:ext cx="6689515" cy="13397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75"/>
                </a:lnSpc>
              </a:pPr>
              <a:r>
                <a:rPr lang="en-US" sz="5982" spc="-119">
                  <a:solidFill>
                    <a:srgbClr val="839E63"/>
                  </a:solidFill>
                  <a:latin typeface="Helveticish Bold"/>
                </a:rPr>
                <a:t>05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2307381"/>
              <a:ext cx="6689515" cy="14708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16"/>
                </a:lnSpc>
              </a:pPr>
              <a:r>
                <a:rPr lang="en-US" sz="3154" dirty="0">
                  <a:solidFill>
                    <a:srgbClr val="839E63"/>
                  </a:solidFill>
                  <a:latin typeface="Helveticish"/>
                </a:rPr>
                <a:t>Report submission</a:t>
              </a:r>
            </a:p>
            <a:p>
              <a:pPr>
                <a:lnSpc>
                  <a:spcPts val="4416"/>
                </a:lnSpc>
                <a:spcBef>
                  <a:spcPct val="0"/>
                </a:spcBef>
              </a:pPr>
              <a:endParaRPr lang="en-US" sz="3154" dirty="0">
                <a:solidFill>
                  <a:srgbClr val="839E63"/>
                </a:solidFill>
                <a:latin typeface="Helveticish"/>
              </a:endParaRP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1478169"/>
              <a:ext cx="6689515" cy="595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535"/>
                </a:lnSpc>
              </a:pPr>
              <a:r>
                <a:rPr lang="en-US" sz="2719" spc="-81">
                  <a:solidFill>
                    <a:srgbClr val="839E63"/>
                  </a:solidFill>
                  <a:latin typeface="Helveticish Bold"/>
                </a:rPr>
                <a:t>FINAL REPORT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526250" y="4128501"/>
            <a:ext cx="5519768" cy="5492640"/>
            <a:chOff x="0" y="0"/>
            <a:chExt cx="14080983" cy="14011779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4080984" cy="14011779"/>
            </a:xfrm>
            <a:custGeom>
              <a:avLst/>
              <a:gdLst/>
              <a:ahLst/>
              <a:cxnLst/>
              <a:rect l="l" t="t" r="r" b="b"/>
              <a:pathLst>
                <a:path w="14080984" h="14011779">
                  <a:moveTo>
                    <a:pt x="13956523" y="59690"/>
                  </a:moveTo>
                  <a:cubicBezTo>
                    <a:pt x="13992082" y="59690"/>
                    <a:pt x="14021293" y="88900"/>
                    <a:pt x="14021293" y="124460"/>
                  </a:cubicBezTo>
                  <a:lnTo>
                    <a:pt x="14021293" y="13887318"/>
                  </a:lnTo>
                  <a:cubicBezTo>
                    <a:pt x="14021293" y="13922879"/>
                    <a:pt x="13992082" y="13952089"/>
                    <a:pt x="13956523" y="13952089"/>
                  </a:cubicBezTo>
                  <a:lnTo>
                    <a:pt x="124460" y="13952089"/>
                  </a:lnTo>
                  <a:cubicBezTo>
                    <a:pt x="88900" y="13952089"/>
                    <a:pt x="59690" y="13922879"/>
                    <a:pt x="59690" y="1388731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3956523" y="59690"/>
                  </a:lnTo>
                  <a:moveTo>
                    <a:pt x="13956523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3887318"/>
                  </a:lnTo>
                  <a:cubicBezTo>
                    <a:pt x="0" y="13955899"/>
                    <a:pt x="55880" y="14011779"/>
                    <a:pt x="124460" y="14011779"/>
                  </a:cubicBezTo>
                  <a:lnTo>
                    <a:pt x="13956523" y="14011779"/>
                  </a:lnTo>
                  <a:cubicBezTo>
                    <a:pt x="14025104" y="14011779"/>
                    <a:pt x="14080984" y="13955899"/>
                    <a:pt x="14080984" y="13887318"/>
                  </a:cubicBezTo>
                  <a:lnTo>
                    <a:pt x="14080984" y="124460"/>
                  </a:lnTo>
                  <a:cubicBezTo>
                    <a:pt x="14080982" y="55880"/>
                    <a:pt x="14025104" y="0"/>
                    <a:pt x="13956523" y="0"/>
                  </a:cubicBezTo>
                  <a:close/>
                </a:path>
              </a:pathLst>
            </a:custGeom>
            <a:solidFill>
              <a:srgbClr val="2B2929"/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12777566" y="4645210"/>
            <a:ext cx="5017136" cy="3968830"/>
            <a:chOff x="0" y="-133350"/>
            <a:chExt cx="6689515" cy="5291774"/>
          </a:xfrm>
        </p:grpSpPr>
        <p:sp>
          <p:nvSpPr>
            <p:cNvPr id="38" name="TextBox 38"/>
            <p:cNvSpPr txBox="1"/>
            <p:nvPr/>
          </p:nvSpPr>
          <p:spPr>
            <a:xfrm>
              <a:off x="0" y="-133350"/>
              <a:ext cx="6689515" cy="13397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375"/>
                </a:lnSpc>
              </a:pPr>
              <a:r>
                <a:rPr lang="en-US" sz="5982" spc="-119">
                  <a:solidFill>
                    <a:srgbClr val="839E63"/>
                  </a:solidFill>
                  <a:latin typeface="Helveticish Bold"/>
                </a:rPr>
                <a:t>06</a:t>
              </a:r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2901396"/>
              <a:ext cx="6689515" cy="22570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16"/>
                </a:lnSpc>
              </a:pPr>
              <a:r>
                <a:rPr lang="en-US" sz="3154" dirty="0">
                  <a:solidFill>
                    <a:srgbClr val="839E63"/>
                  </a:solidFill>
                  <a:latin typeface="Helveticish"/>
                </a:rPr>
                <a:t>Report-II</a:t>
              </a:r>
            </a:p>
            <a:p>
              <a:pPr>
                <a:lnSpc>
                  <a:spcPts val="4416"/>
                </a:lnSpc>
              </a:pPr>
              <a:r>
                <a:rPr lang="en-US" sz="3154" dirty="0">
                  <a:solidFill>
                    <a:srgbClr val="839E63"/>
                  </a:solidFill>
                  <a:latin typeface="Helveticish"/>
                </a:rPr>
                <a:t>Presentation </a:t>
              </a:r>
            </a:p>
            <a:p>
              <a:pPr>
                <a:lnSpc>
                  <a:spcPts val="4416"/>
                </a:lnSpc>
                <a:spcBef>
                  <a:spcPct val="0"/>
                </a:spcBef>
              </a:pPr>
              <a:endParaRPr lang="en-US" sz="1305" dirty="0">
                <a:solidFill>
                  <a:srgbClr val="839E63"/>
                </a:solidFill>
                <a:latin typeface="Arimo"/>
              </a:endParaRPr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1478169"/>
              <a:ext cx="6689515" cy="11896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35"/>
                </a:lnSpc>
              </a:pPr>
              <a:r>
                <a:rPr lang="en-US" sz="2719" spc="-81">
                  <a:solidFill>
                    <a:srgbClr val="839E63"/>
                  </a:solidFill>
                  <a:latin typeface="Helveticish Bold"/>
                </a:rPr>
                <a:t>PRESENTATION </a:t>
              </a:r>
            </a:p>
            <a:p>
              <a:pPr marL="0" lvl="0" indent="0">
                <a:lnSpc>
                  <a:spcPts val="3535"/>
                </a:lnSpc>
              </a:pPr>
              <a:endParaRPr lang="en-US" sz="2719" spc="-81">
                <a:solidFill>
                  <a:srgbClr val="839E63"/>
                </a:solidFill>
                <a:latin typeface="Helveticish Bold"/>
              </a:endParaRP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6838584" y="3439669"/>
            <a:ext cx="1284903" cy="1284903"/>
            <a:chOff x="0" y="0"/>
            <a:chExt cx="1713204" cy="1713204"/>
          </a:xfrm>
        </p:grpSpPr>
        <p:grpSp>
          <p:nvGrpSpPr>
            <p:cNvPr id="42" name="Group 42"/>
            <p:cNvGrpSpPr/>
            <p:nvPr/>
          </p:nvGrpSpPr>
          <p:grpSpPr>
            <a:xfrm>
              <a:off x="0" y="0"/>
              <a:ext cx="1713204" cy="1713204"/>
              <a:chOff x="0" y="0"/>
              <a:chExt cx="6350000" cy="6350000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CB12"/>
              </a:solidFill>
            </p:spPr>
          </p:sp>
        </p:grpSp>
      </p:grpSp>
      <p:pic>
        <p:nvPicPr>
          <p:cNvPr id="46" name="Picture 4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790375"/>
            <a:ext cx="630652" cy="630652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0766" y="3766795"/>
            <a:ext cx="630652" cy="630652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5613" y="2434910"/>
            <a:ext cx="522330" cy="522330"/>
          </a:xfrm>
          <a:prstGeom prst="rect">
            <a:avLst/>
          </a:prstGeom>
        </p:spPr>
      </p:pic>
      <p:grpSp>
        <p:nvGrpSpPr>
          <p:cNvPr id="49" name="Group 41"/>
          <p:cNvGrpSpPr/>
          <p:nvPr/>
        </p:nvGrpSpPr>
        <p:grpSpPr>
          <a:xfrm>
            <a:off x="12929966" y="3612720"/>
            <a:ext cx="1284903" cy="1284903"/>
            <a:chOff x="0" y="0"/>
            <a:chExt cx="1713204" cy="1713204"/>
          </a:xfrm>
        </p:grpSpPr>
        <p:grpSp>
          <p:nvGrpSpPr>
            <p:cNvPr id="50" name="Group 42"/>
            <p:cNvGrpSpPr/>
            <p:nvPr/>
          </p:nvGrpSpPr>
          <p:grpSpPr>
            <a:xfrm>
              <a:off x="0" y="0"/>
              <a:ext cx="1713204" cy="1713204"/>
              <a:chOff x="0" y="0"/>
              <a:chExt cx="6350000" cy="6350000"/>
            </a:xfrm>
          </p:grpSpPr>
          <p:sp>
            <p:nvSpPr>
              <p:cNvPr id="51" name="Freeform 4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CB12"/>
              </a:solidFill>
            </p:spPr>
          </p:sp>
        </p:grpSp>
      </p:grpSp>
      <p:pic>
        <p:nvPicPr>
          <p:cNvPr id="52" name="Picture 5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3166" y="3919195"/>
            <a:ext cx="630652" cy="630652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709" y="3766795"/>
            <a:ext cx="630652" cy="6306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FF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4678" y="3914775"/>
            <a:ext cx="8405970" cy="244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</a:pPr>
            <a:r>
              <a:rPr lang="en-US" sz="8000">
                <a:solidFill>
                  <a:srgbClr val="129B5D"/>
                </a:solidFill>
                <a:latin typeface="Open Sauce"/>
              </a:rPr>
              <a:t>Software Design Model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14450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731852" y="419417"/>
            <a:ext cx="12824297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>
                <a:solidFill>
                  <a:srgbClr val="129B5D"/>
                </a:solidFill>
                <a:latin typeface="Now"/>
              </a:rPr>
              <a:t>Exploratory Model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6660B15-F2BA-4B67-BD03-E962FD1C55CD}"/>
              </a:ext>
            </a:extLst>
          </p:cNvPr>
          <p:cNvGrpSpPr/>
          <p:nvPr/>
        </p:nvGrpSpPr>
        <p:grpSpPr>
          <a:xfrm>
            <a:off x="2286000" y="2095500"/>
            <a:ext cx="12954000" cy="7467600"/>
            <a:chOff x="3048000" y="2678247"/>
            <a:chExt cx="5638800" cy="3798753"/>
          </a:xfrm>
        </p:grpSpPr>
        <p:grpSp>
          <p:nvGrpSpPr>
            <p:cNvPr id="5" name="Group 16">
              <a:extLst>
                <a:ext uri="{FF2B5EF4-FFF2-40B4-BE49-F238E27FC236}">
                  <a16:creationId xmlns:a16="http://schemas.microsoft.com/office/drawing/2014/main" id="{069422E1-C04F-4E37-875D-FC8ACC2E72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48400" y="2743200"/>
              <a:ext cx="2438400" cy="3733800"/>
              <a:chOff x="6248400" y="2743200"/>
              <a:chExt cx="2438400" cy="37338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95874F7-17D5-4F4A-A9CA-4BD846B30B59}"/>
                  </a:ext>
                </a:extLst>
              </p:cNvPr>
              <p:cNvSpPr/>
              <p:nvPr/>
            </p:nvSpPr>
            <p:spPr>
              <a:xfrm>
                <a:off x="6248400" y="2743200"/>
                <a:ext cx="2438400" cy="3733800"/>
              </a:xfrm>
              <a:prstGeom prst="rect">
                <a:avLst/>
              </a:prstGeom>
              <a:solidFill>
                <a:schemeClr val="accent6">
                  <a:lumMod val="50000"/>
                  <a:lumOff val="5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3DACFE3-19FF-475A-947D-928E2A2CBEC5}"/>
                  </a:ext>
                </a:extLst>
              </p:cNvPr>
              <p:cNvSpPr/>
              <p:nvPr/>
            </p:nvSpPr>
            <p:spPr>
              <a:xfrm>
                <a:off x="6858000" y="3124200"/>
                <a:ext cx="1295400" cy="68580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chemeClr val="tx1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A5A5A5">
                        <a:lumMod val="50000"/>
                      </a:srgbClr>
                    </a:solidFill>
                    <a:effectLst/>
                    <a:uLnTx/>
                    <a:uFillTx/>
                    <a:latin typeface="Arimo" panose="020B0604020202020204" charset="0"/>
                    <a:ea typeface="Arimo" panose="020B0604020202020204" charset="0"/>
                    <a:cs typeface="Arimo" panose="020B0604020202020204" charset="0"/>
                  </a:rPr>
                  <a:t>Initial Version</a:t>
                </a:r>
                <a:endParaRPr kumimoji="0" lang="en-GB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A5A5A5">
                      <a:lumMod val="50000"/>
                    </a:srgbClr>
                  </a:solidFill>
                  <a:effectLst/>
                  <a:uLnTx/>
                  <a:uFillTx/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9DB45F97-83AA-4276-854A-18D674503F60}"/>
                  </a:ext>
                </a:extLst>
              </p:cNvPr>
              <p:cNvSpPr/>
              <p:nvPr/>
            </p:nvSpPr>
            <p:spPr>
              <a:xfrm>
                <a:off x="6858000" y="5181600"/>
                <a:ext cx="1295400" cy="68580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chemeClr val="tx1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A5A5A5">
                        <a:lumMod val="50000"/>
                      </a:srgbClr>
                    </a:solidFill>
                    <a:effectLst/>
                    <a:uLnTx/>
                    <a:uFillTx/>
                    <a:latin typeface="Arimo" panose="020B0604020202020204" charset="0"/>
                    <a:ea typeface="Arimo" panose="020B0604020202020204" charset="0"/>
                    <a:cs typeface="Arimo" panose="020B0604020202020204" charset="0"/>
                  </a:rPr>
                  <a:t>Final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A5A5A5">
                        <a:lumMod val="50000"/>
                      </a:srgbClr>
                    </a:solidFill>
                    <a:effectLst/>
                    <a:uLnTx/>
                    <a:uFillTx/>
                    <a:latin typeface="Arimo" panose="020B0604020202020204" charset="0"/>
                    <a:ea typeface="Arimo" panose="020B0604020202020204" charset="0"/>
                    <a:cs typeface="Arimo" panose="020B0604020202020204" charset="0"/>
                  </a:rPr>
                  <a:t>Version</a:t>
                </a:r>
                <a:endParaRPr kumimoji="0" lang="en-GB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A5A5A5">
                      <a:lumMod val="50000"/>
                    </a:srgbClr>
                  </a:solidFill>
                  <a:effectLst/>
                  <a:uLnTx/>
                  <a:uFillTx/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endParaRPr>
              </a:p>
            </p:txBody>
          </p:sp>
          <p:grpSp>
            <p:nvGrpSpPr>
              <p:cNvPr id="22" name="Group 14">
                <a:extLst>
                  <a:ext uri="{FF2B5EF4-FFF2-40B4-BE49-F238E27FC236}">
                    <a16:creationId xmlns:a16="http://schemas.microsoft.com/office/drawing/2014/main" id="{4EF21342-D5A5-4E94-805A-473A49670A35}"/>
                  </a:ext>
                </a:extLst>
              </p:cNvPr>
              <p:cNvGrpSpPr/>
              <p:nvPr/>
            </p:nvGrpSpPr>
            <p:grpSpPr>
              <a:xfrm>
                <a:off x="6858000" y="4038600"/>
                <a:ext cx="1447800" cy="838200"/>
                <a:chOff x="1752600" y="5638800"/>
                <a:chExt cx="1447800" cy="838200"/>
              </a:xfrm>
              <a:solidFill>
                <a:sysClr val="window" lastClr="FFFFFF"/>
              </a:solidFill>
            </p:grpSpPr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F5F9C88-CDC6-4134-AEFC-8E9D7A9F63BC}"/>
                    </a:ext>
                  </a:extLst>
                </p:cNvPr>
                <p:cNvSpPr/>
                <p:nvPr/>
              </p:nvSpPr>
              <p:spPr>
                <a:xfrm>
                  <a:off x="1905000" y="5791200"/>
                  <a:ext cx="1295400" cy="685800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A5A5A5">
                        <a:lumMod val="50000"/>
                      </a:srgbClr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4E5FCF3-41C6-44B5-B837-D22E515EE846}"/>
                    </a:ext>
                  </a:extLst>
                </p:cNvPr>
                <p:cNvSpPr/>
                <p:nvPr/>
              </p:nvSpPr>
              <p:spPr>
                <a:xfrm>
                  <a:off x="1828800" y="5715000"/>
                  <a:ext cx="1295400" cy="685800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A5A5A5">
                        <a:lumMod val="50000"/>
                      </a:srgbClr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B512D7C1-9BF7-422C-B413-B8027A2924A9}"/>
                    </a:ext>
                  </a:extLst>
                </p:cNvPr>
                <p:cNvSpPr/>
                <p:nvPr/>
              </p:nvSpPr>
              <p:spPr>
                <a:xfrm>
                  <a:off x="1752600" y="5638800"/>
                  <a:ext cx="1295400" cy="685800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A5A5A5">
                          <a:lumMod val="50000"/>
                        </a:srgbClr>
                      </a:solidFill>
                      <a:effectLst/>
                      <a:uLnTx/>
                      <a:uFillTx/>
                      <a:latin typeface="Arimo" panose="020B0604020202020204" charset="0"/>
                      <a:ea typeface="Arimo" panose="020B0604020202020204" charset="0"/>
                      <a:cs typeface="Arimo" panose="020B0604020202020204" charset="0"/>
                    </a:rPr>
                    <a:t>Intermediate Version</a:t>
                  </a:r>
                  <a:endParaRPr kumimoji="0" lang="en-GB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A5A5A5">
                        <a:lumMod val="50000"/>
                      </a:srgbClr>
                    </a:solidFill>
                    <a:effectLst/>
                    <a:uLnTx/>
                    <a:uFillTx/>
                    <a:latin typeface="Arimo" panose="020B0604020202020204" charset="0"/>
                    <a:ea typeface="Arimo" panose="020B0604020202020204" charset="0"/>
                    <a:cs typeface="Arimo" panose="020B0604020202020204" charset="0"/>
                  </a:endParaRPr>
                </a:p>
              </p:txBody>
            </p:sp>
          </p:grpSp>
        </p:grpSp>
        <p:grpSp>
          <p:nvGrpSpPr>
            <p:cNvPr id="6" name="Group 37">
              <a:extLst>
                <a:ext uri="{FF2B5EF4-FFF2-40B4-BE49-F238E27FC236}">
                  <a16:creationId xmlns:a16="http://schemas.microsoft.com/office/drawing/2014/main" id="{70DDB32A-E74A-4BBC-8E97-76C87213A2F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48000" y="2678247"/>
              <a:ext cx="2438400" cy="3733800"/>
              <a:chOff x="3352800" y="2678247"/>
              <a:chExt cx="2438400" cy="3733800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B7487A3-7151-4EC7-9E8E-900D457007DE}"/>
                  </a:ext>
                </a:extLst>
              </p:cNvPr>
              <p:cNvSpPr/>
              <p:nvPr/>
            </p:nvSpPr>
            <p:spPr>
              <a:xfrm>
                <a:off x="3352800" y="2678247"/>
                <a:ext cx="2438400" cy="3733800"/>
              </a:xfrm>
              <a:prstGeom prst="rect">
                <a:avLst/>
              </a:prstGeom>
              <a:solidFill>
                <a:schemeClr val="accent6">
                  <a:lumMod val="90000"/>
                  <a:lumOff val="1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Flowchart: Alternate Process 11">
                <a:extLst>
                  <a:ext uri="{FF2B5EF4-FFF2-40B4-BE49-F238E27FC236}">
                    <a16:creationId xmlns:a16="http://schemas.microsoft.com/office/drawing/2014/main" id="{E2F80156-0FF8-43FB-914E-8E5706C6A643}"/>
                  </a:ext>
                </a:extLst>
              </p:cNvPr>
              <p:cNvSpPr/>
              <p:nvPr/>
            </p:nvSpPr>
            <p:spPr>
              <a:xfrm>
                <a:off x="3733800" y="3200400"/>
                <a:ext cx="1676400" cy="533400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chemeClr val="tx1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A5A5A5">
                        <a:lumMod val="50000"/>
                      </a:srgbClr>
                    </a:solidFill>
                    <a:effectLst/>
                    <a:uLnTx/>
                    <a:uFillTx/>
                    <a:latin typeface="Arimo" panose="020B0604020202020204" charset="0"/>
                    <a:ea typeface="Arimo" panose="020B0604020202020204" charset="0"/>
                    <a:cs typeface="Arimo" panose="020B0604020202020204" charset="0"/>
                  </a:rPr>
                  <a:t>Specification</a:t>
                </a:r>
                <a:endPara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A5A5A5">
                      <a:lumMod val="50000"/>
                    </a:srgbClr>
                  </a:solidFill>
                  <a:effectLst/>
                  <a:uLnTx/>
                  <a:uFillTx/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endParaRPr>
              </a:p>
            </p:txBody>
          </p:sp>
          <p:sp>
            <p:nvSpPr>
              <p:cNvPr id="13" name="Flowchart: Alternate Process 12">
                <a:extLst>
                  <a:ext uri="{FF2B5EF4-FFF2-40B4-BE49-F238E27FC236}">
                    <a16:creationId xmlns:a16="http://schemas.microsoft.com/office/drawing/2014/main" id="{E9D99606-3805-452A-8DD0-0174D1BC5568}"/>
                  </a:ext>
                </a:extLst>
              </p:cNvPr>
              <p:cNvSpPr/>
              <p:nvPr/>
            </p:nvSpPr>
            <p:spPr>
              <a:xfrm>
                <a:off x="3733800" y="4191000"/>
                <a:ext cx="1676400" cy="533400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chemeClr val="tx1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A5A5A5">
                        <a:lumMod val="50000"/>
                      </a:srgbClr>
                    </a:solidFill>
                    <a:effectLst/>
                    <a:uLnTx/>
                    <a:uFillTx/>
                    <a:latin typeface="Arimo" panose="020B0604020202020204" charset="0"/>
                    <a:ea typeface="Arimo" panose="020B0604020202020204" charset="0"/>
                    <a:cs typeface="Arimo" panose="020B0604020202020204" charset="0"/>
                  </a:rPr>
                  <a:t>Development</a:t>
                </a:r>
                <a:endPara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A5A5A5">
                      <a:lumMod val="50000"/>
                    </a:srgbClr>
                  </a:solidFill>
                  <a:effectLst/>
                  <a:uLnTx/>
                  <a:uFillTx/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endParaRPr>
              </a:p>
            </p:txBody>
          </p:sp>
          <p:sp>
            <p:nvSpPr>
              <p:cNvPr id="14" name="Flowchart: Alternate Process 13">
                <a:extLst>
                  <a:ext uri="{FF2B5EF4-FFF2-40B4-BE49-F238E27FC236}">
                    <a16:creationId xmlns:a16="http://schemas.microsoft.com/office/drawing/2014/main" id="{DFD6CB8F-5E51-4B73-940A-816FE30EEFEE}"/>
                  </a:ext>
                </a:extLst>
              </p:cNvPr>
              <p:cNvSpPr/>
              <p:nvPr/>
            </p:nvSpPr>
            <p:spPr>
              <a:xfrm>
                <a:off x="3733800" y="5181600"/>
                <a:ext cx="1676400" cy="533400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chemeClr val="tx1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A5A5A5">
                        <a:lumMod val="50000"/>
                      </a:srgbClr>
                    </a:solidFill>
                    <a:effectLst/>
                    <a:uLnTx/>
                    <a:uFillTx/>
                    <a:latin typeface="Arimo" panose="020B0604020202020204" charset="0"/>
                    <a:ea typeface="Arimo" panose="020B0604020202020204" charset="0"/>
                    <a:cs typeface="Arimo" panose="020B0604020202020204" charset="0"/>
                  </a:rPr>
                  <a:t>Validation</a:t>
                </a:r>
                <a:endPara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A5A5A5">
                      <a:lumMod val="50000"/>
                    </a:srgbClr>
                  </a:solidFill>
                  <a:effectLst/>
                  <a:uLnTx/>
                  <a:uFillTx/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endParaRP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F8352468-AB7C-4DE6-B45A-3BFABD1601F8}"/>
                  </a:ext>
                </a:extLst>
              </p:cNvPr>
              <p:cNvCxnSpPr/>
              <p:nvPr/>
            </p:nvCxnSpPr>
            <p:spPr>
              <a:xfrm rot="5400000">
                <a:off x="4724401" y="3962400"/>
                <a:ext cx="457200" cy="3175"/>
              </a:xfrm>
              <a:prstGeom prst="straightConnector1">
                <a:avLst/>
              </a:prstGeom>
              <a:noFill/>
              <a:ln w="6350" cap="flat" cmpd="sng" algn="ctr">
                <a:solidFill>
                  <a:schemeClr val="tx1"/>
                </a:solidFill>
                <a:prstDash val="solid"/>
                <a:miter lim="800000"/>
                <a:tailEnd type="arrow"/>
              </a:ln>
              <a:effectLst/>
            </p:spPr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D1DCC51C-829B-493F-A771-8F970AD850F8}"/>
                  </a:ext>
                </a:extLst>
              </p:cNvPr>
              <p:cNvCxnSpPr/>
              <p:nvPr/>
            </p:nvCxnSpPr>
            <p:spPr>
              <a:xfrm rot="5400000">
                <a:off x="4725194" y="4952206"/>
                <a:ext cx="457200" cy="1588"/>
              </a:xfrm>
              <a:prstGeom prst="straightConnector1">
                <a:avLst/>
              </a:prstGeom>
              <a:noFill/>
              <a:ln w="6350" cap="flat" cmpd="sng" algn="ctr">
                <a:solidFill>
                  <a:schemeClr val="tx1"/>
                </a:solidFill>
                <a:prstDash val="solid"/>
                <a:miter lim="800000"/>
                <a:tailEnd type="arrow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B17F75AA-C1E9-48D1-8F22-D34570FD08D2}"/>
                  </a:ext>
                </a:extLst>
              </p:cNvPr>
              <p:cNvCxnSpPr/>
              <p:nvPr/>
            </p:nvCxnSpPr>
            <p:spPr>
              <a:xfrm rot="5400000" flipH="1" flipV="1">
                <a:off x="4038601" y="3962400"/>
                <a:ext cx="457200" cy="3175"/>
              </a:xfrm>
              <a:prstGeom prst="straightConnector1">
                <a:avLst/>
              </a:prstGeom>
              <a:noFill/>
              <a:ln w="6350" cap="flat" cmpd="sng" algn="ctr">
                <a:solidFill>
                  <a:schemeClr val="tx1"/>
                </a:solidFill>
                <a:prstDash val="solid"/>
                <a:miter lim="800000"/>
                <a:tailEnd type="arrow"/>
              </a:ln>
              <a:effectLst/>
            </p:spPr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CEECF52D-F6F2-45F6-A36E-BBB942137BD1}"/>
                  </a:ext>
                </a:extLst>
              </p:cNvPr>
              <p:cNvCxnSpPr/>
              <p:nvPr/>
            </p:nvCxnSpPr>
            <p:spPr>
              <a:xfrm rot="5400000" flipH="1" flipV="1">
                <a:off x="4039394" y="4952206"/>
                <a:ext cx="457200" cy="1588"/>
              </a:xfrm>
              <a:prstGeom prst="straightConnector1">
                <a:avLst/>
              </a:prstGeom>
              <a:noFill/>
              <a:ln w="6350" cap="flat" cmpd="sng" algn="ctr">
                <a:solidFill>
                  <a:schemeClr val="tx1"/>
                </a:solidFill>
                <a:prstDash val="solid"/>
                <a:miter lim="800000"/>
                <a:tailEnd type="arrow"/>
              </a:ln>
              <a:effectLst/>
            </p:spPr>
          </p:cxnSp>
        </p:grp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1DDA368-6678-416F-B8A3-21863A0DB0D7}"/>
                </a:ext>
              </a:extLst>
            </p:cNvPr>
            <p:cNvCxnSpPr/>
            <p:nvPr/>
          </p:nvCxnSpPr>
          <p:spPr>
            <a:xfrm>
              <a:off x="5486400" y="3276600"/>
              <a:ext cx="762000" cy="1588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miter lim="800000"/>
              <a:tailEnd type="arrow"/>
            </a:ln>
            <a:effectLst/>
          </p:spPr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A3BF4DD-F31B-476D-AB2A-B2B83C5695EB}"/>
                </a:ext>
              </a:extLst>
            </p:cNvPr>
            <p:cNvCxnSpPr/>
            <p:nvPr/>
          </p:nvCxnSpPr>
          <p:spPr>
            <a:xfrm>
              <a:off x="5486400" y="4343400"/>
              <a:ext cx="762000" cy="1588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miter lim="800000"/>
              <a:tailEnd type="arrow"/>
            </a:ln>
            <a:effectLst/>
          </p:spPr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B24DA98B-4027-493E-A515-BCCA4A941595}"/>
                </a:ext>
              </a:extLst>
            </p:cNvPr>
            <p:cNvCxnSpPr/>
            <p:nvPr/>
          </p:nvCxnSpPr>
          <p:spPr>
            <a:xfrm flipH="1">
              <a:off x="5486400" y="4720177"/>
              <a:ext cx="795249" cy="4223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miter lim="800000"/>
              <a:tailEnd type="arrow"/>
            </a:ln>
            <a:effectLst/>
          </p:spPr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417E4B8-821C-47DC-8E2C-C49BAA3F73D4}"/>
                </a:ext>
              </a:extLst>
            </p:cNvPr>
            <p:cNvCxnSpPr/>
            <p:nvPr/>
          </p:nvCxnSpPr>
          <p:spPr>
            <a:xfrm rot="10800000">
              <a:off x="5486400" y="3505200"/>
              <a:ext cx="762000" cy="1588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miter lim="800000"/>
              <a:tailEnd type="arrow"/>
            </a:ln>
            <a:effectLst/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FF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4678" y="3914775"/>
            <a:ext cx="8405970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</a:pPr>
            <a:r>
              <a:rPr lang="en-US" sz="8000" dirty="0" smtClean="0">
                <a:solidFill>
                  <a:srgbClr val="129B5D"/>
                </a:solidFill>
                <a:latin typeface="Open Sauce"/>
              </a:rPr>
              <a:t>System Design</a:t>
            </a:r>
            <a:endParaRPr lang="en-US" sz="8000" dirty="0">
              <a:solidFill>
                <a:srgbClr val="129B5D"/>
              </a:solidFill>
              <a:latin typeface="Open Sauce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144500" y="0"/>
            <a:ext cx="10287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61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731852" y="419417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WBS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graphicFrame>
        <p:nvGraphicFramePr>
          <p:cNvPr id="374" name="Diagram 373"/>
          <p:cNvGraphicFramePr/>
          <p:nvPr>
            <p:extLst>
              <p:ext uri="{D42A27DB-BD31-4B8C-83A1-F6EECF244321}">
                <p14:modId xmlns:p14="http://schemas.microsoft.com/office/powerpoint/2010/main" val="4005204898"/>
              </p:ext>
            </p:extLst>
          </p:nvPr>
        </p:nvGraphicFramePr>
        <p:xfrm>
          <a:off x="533400" y="1714500"/>
          <a:ext cx="17602200" cy="792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830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FF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4678" y="3914775"/>
            <a:ext cx="881952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</a:pPr>
            <a:r>
              <a:rPr lang="en-US" sz="8000" dirty="0" smtClean="0">
                <a:solidFill>
                  <a:srgbClr val="129B5D"/>
                </a:solidFill>
                <a:latin typeface="Open Sauce"/>
              </a:rPr>
              <a:t>Activity Diagrams</a:t>
            </a:r>
            <a:endParaRPr lang="en-US" sz="8000" dirty="0">
              <a:solidFill>
                <a:srgbClr val="129B5D"/>
              </a:solidFill>
              <a:latin typeface="Open Sauce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144500" y="0"/>
            <a:ext cx="10287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97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731852" y="419417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Launch game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4226" y="2095500"/>
            <a:ext cx="12279548" cy="70865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1870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362200" y="419100"/>
            <a:ext cx="1282429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In game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019300"/>
            <a:ext cx="7086600" cy="6934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2801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0" y="0"/>
            <a:ext cx="4410963" cy="10287000"/>
          </a:xfrm>
          <a:prstGeom prst="rect">
            <a:avLst/>
          </a:prstGeom>
          <a:solidFill>
            <a:srgbClr val="129B5D"/>
          </a:solidFill>
        </p:spPr>
      </p:sp>
      <p:sp>
        <p:nvSpPr>
          <p:cNvPr id="6" name="TextBox 6"/>
          <p:cNvSpPr txBox="1"/>
          <p:nvPr/>
        </p:nvSpPr>
        <p:spPr>
          <a:xfrm>
            <a:off x="825183" y="1038225"/>
            <a:ext cx="3176146" cy="1026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172"/>
              </a:lnSpc>
            </a:pPr>
            <a:r>
              <a:rPr lang="en-US" sz="6810">
                <a:solidFill>
                  <a:srgbClr val="FFFFFF"/>
                </a:solidFill>
                <a:latin typeface="Open Sauce"/>
              </a:rPr>
              <a:t>Team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160941" y="7125163"/>
            <a:ext cx="4127059" cy="540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58"/>
              </a:lnSpc>
            </a:pPr>
            <a:r>
              <a:rPr lang="en-US" sz="3548" spc="35" dirty="0" err="1">
                <a:solidFill>
                  <a:srgbClr val="129B5D"/>
                </a:solidFill>
                <a:latin typeface="Open Sauce Bold"/>
              </a:rPr>
              <a:t>Sh.Umer</a:t>
            </a:r>
            <a:r>
              <a:rPr lang="en-US" sz="3548" spc="35" dirty="0">
                <a:solidFill>
                  <a:srgbClr val="129B5D"/>
                </a:solidFill>
                <a:latin typeface="Open Sauce Bold"/>
              </a:rPr>
              <a:t> Saeed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3889294" y="416649"/>
            <a:ext cx="4094932" cy="6452587"/>
            <a:chOff x="0" y="0"/>
            <a:chExt cx="5459909" cy="8603450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2"/>
            <a:srcRect l="7692" r="7692"/>
            <a:stretch>
              <a:fillRect/>
            </a:stretch>
          </p:blipFill>
          <p:spPr>
            <a:xfrm>
              <a:off x="0" y="0"/>
              <a:ext cx="5459909" cy="8603450"/>
            </a:xfrm>
            <a:prstGeom prst="rect">
              <a:avLst/>
            </a:prstGeom>
          </p:spPr>
        </p:pic>
      </p:grpSp>
      <p:sp>
        <p:nvSpPr>
          <p:cNvPr id="14" name="TextBox 14"/>
          <p:cNvSpPr txBox="1"/>
          <p:nvPr/>
        </p:nvSpPr>
        <p:spPr>
          <a:xfrm>
            <a:off x="14365578" y="7806189"/>
            <a:ext cx="3717784" cy="496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36"/>
              </a:lnSpc>
            </a:pPr>
            <a:r>
              <a:rPr lang="en-US" sz="3196" spc="31" dirty="0">
                <a:solidFill>
                  <a:srgbClr val="129B5D"/>
                </a:solidFill>
                <a:latin typeface="Open Sauce Bold"/>
              </a:rPr>
              <a:t>FA17-BSE-038</a:t>
            </a:r>
          </a:p>
        </p:txBody>
      </p:sp>
      <p:sp>
        <p:nvSpPr>
          <p:cNvPr id="15" name="TextBox 11"/>
          <p:cNvSpPr txBox="1"/>
          <p:nvPr/>
        </p:nvSpPr>
        <p:spPr>
          <a:xfrm>
            <a:off x="9726376" y="7125162"/>
            <a:ext cx="4127059" cy="518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58"/>
              </a:lnSpc>
            </a:pPr>
            <a:r>
              <a:rPr lang="en-US" sz="3548" spc="35" dirty="0" err="1" smtClean="0">
                <a:solidFill>
                  <a:srgbClr val="129B5D"/>
                </a:solidFill>
                <a:latin typeface="Open Sauce Bold"/>
              </a:rPr>
              <a:t>Maha</a:t>
            </a:r>
            <a:r>
              <a:rPr lang="en-US" sz="3548" spc="35" dirty="0" smtClean="0">
                <a:solidFill>
                  <a:srgbClr val="129B5D"/>
                </a:solidFill>
                <a:latin typeface="Open Sauce Bold"/>
              </a:rPr>
              <a:t> </a:t>
            </a:r>
            <a:r>
              <a:rPr lang="en-US" sz="3548" spc="35" dirty="0" err="1" smtClean="0">
                <a:solidFill>
                  <a:srgbClr val="129B5D"/>
                </a:solidFill>
                <a:latin typeface="Open Sauce Bold"/>
              </a:rPr>
              <a:t>Muzammil</a:t>
            </a:r>
            <a:endParaRPr lang="en-US" sz="3548" spc="35" dirty="0">
              <a:solidFill>
                <a:srgbClr val="129B5D"/>
              </a:solidFill>
              <a:latin typeface="Open Sauce Bold"/>
            </a:endParaRPr>
          </a:p>
        </p:txBody>
      </p:sp>
      <p:sp>
        <p:nvSpPr>
          <p:cNvPr id="16" name="TextBox 14"/>
          <p:cNvSpPr txBox="1"/>
          <p:nvPr/>
        </p:nvSpPr>
        <p:spPr>
          <a:xfrm>
            <a:off x="10171510" y="7806189"/>
            <a:ext cx="3717784" cy="496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36"/>
              </a:lnSpc>
            </a:pPr>
            <a:r>
              <a:rPr lang="en-US" sz="3196" spc="31" dirty="0" smtClean="0">
                <a:solidFill>
                  <a:srgbClr val="129B5D"/>
                </a:solidFill>
                <a:latin typeface="Open Sauce Bold"/>
              </a:rPr>
              <a:t>FA17-BSE-071</a:t>
            </a:r>
            <a:endParaRPr lang="en-US" sz="3196" spc="31" dirty="0">
              <a:solidFill>
                <a:srgbClr val="129B5D"/>
              </a:solidFill>
              <a:latin typeface="Open Sauce Bold"/>
            </a:endParaRPr>
          </a:p>
        </p:txBody>
      </p:sp>
      <p:sp>
        <p:nvSpPr>
          <p:cNvPr id="17" name="TextBox 11"/>
          <p:cNvSpPr txBox="1"/>
          <p:nvPr/>
        </p:nvSpPr>
        <p:spPr>
          <a:xfrm>
            <a:off x="5227707" y="7125162"/>
            <a:ext cx="4127059" cy="518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58"/>
              </a:lnSpc>
            </a:pPr>
            <a:r>
              <a:rPr lang="en-US" sz="3548" spc="35" dirty="0" smtClean="0">
                <a:solidFill>
                  <a:srgbClr val="129B5D"/>
                </a:solidFill>
                <a:latin typeface="Open Sauce Bold"/>
              </a:rPr>
              <a:t>M. Humza Butt</a:t>
            </a:r>
            <a:endParaRPr lang="en-US" sz="3548" spc="35" dirty="0">
              <a:solidFill>
                <a:srgbClr val="129B5D"/>
              </a:solidFill>
              <a:latin typeface="Open Sauce Bold"/>
            </a:endParaRPr>
          </a:p>
        </p:txBody>
      </p:sp>
      <p:sp>
        <p:nvSpPr>
          <p:cNvPr id="18" name="TextBox 14"/>
          <p:cNvSpPr txBox="1"/>
          <p:nvPr/>
        </p:nvSpPr>
        <p:spPr>
          <a:xfrm>
            <a:off x="5636982" y="7795154"/>
            <a:ext cx="3717784" cy="496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36"/>
              </a:lnSpc>
            </a:pPr>
            <a:r>
              <a:rPr lang="en-US" sz="3196" spc="31" dirty="0" smtClean="0">
                <a:solidFill>
                  <a:srgbClr val="129B5D"/>
                </a:solidFill>
                <a:latin typeface="Open Sauce Bold"/>
              </a:rPr>
              <a:t>FA17-BSE-011</a:t>
            </a:r>
            <a:endParaRPr lang="en-US" sz="3196" spc="31" dirty="0">
              <a:solidFill>
                <a:srgbClr val="129B5D"/>
              </a:solidFill>
              <a:latin typeface="Open Sauce Bold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6" r="12883"/>
          <a:stretch/>
        </p:blipFill>
        <p:spPr>
          <a:xfrm>
            <a:off x="4593785" y="453476"/>
            <a:ext cx="4626415" cy="64157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29"/>
          <a:stretch/>
        </p:blipFill>
        <p:spPr>
          <a:xfrm>
            <a:off x="9503730" y="453476"/>
            <a:ext cx="4117530" cy="6415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362200" y="419100"/>
            <a:ext cx="1282429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Update game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8" t="3005" r="14072"/>
          <a:stretch/>
        </p:blipFill>
        <p:spPr bwMode="auto">
          <a:xfrm>
            <a:off x="4267200" y="1562056"/>
            <a:ext cx="8610600" cy="83439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25368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FF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4678" y="3914775"/>
            <a:ext cx="8819522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</a:pPr>
            <a:r>
              <a:rPr lang="en-US" sz="8000" dirty="0" smtClean="0">
                <a:solidFill>
                  <a:srgbClr val="129B5D"/>
                </a:solidFill>
                <a:latin typeface="Open Sauce"/>
              </a:rPr>
              <a:t>Sequence Diagrams</a:t>
            </a:r>
            <a:endParaRPr lang="en-US" sz="8000" dirty="0">
              <a:solidFill>
                <a:srgbClr val="129B5D"/>
              </a:solidFill>
              <a:latin typeface="Open Sauce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144500" y="0"/>
            <a:ext cx="10287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284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362200" y="419100"/>
            <a:ext cx="1282429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Play game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2306286"/>
            <a:ext cx="12268200" cy="634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31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362200" y="419100"/>
            <a:ext cx="12824297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Update game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9490"/>
          <a:stretch/>
        </p:blipFill>
        <p:spPr>
          <a:xfrm>
            <a:off x="3530287" y="2095500"/>
            <a:ext cx="10488121" cy="76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384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FF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4678" y="3914775"/>
            <a:ext cx="881952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</a:pPr>
            <a:r>
              <a:rPr lang="en-US" sz="8000" dirty="0" smtClean="0">
                <a:solidFill>
                  <a:srgbClr val="129B5D"/>
                </a:solidFill>
                <a:latin typeface="Open Sauce"/>
              </a:rPr>
              <a:t>Progress</a:t>
            </a:r>
            <a:endParaRPr lang="en-US" sz="8000" dirty="0">
              <a:solidFill>
                <a:srgbClr val="129B5D"/>
              </a:solidFill>
              <a:latin typeface="Open Sauce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144500" y="0"/>
            <a:ext cx="10287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628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200" y="5715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Functional Requirement Status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227918"/>
            <a:ext cx="13056651" cy="543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3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019300"/>
            <a:ext cx="12725400" cy="747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0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2552700"/>
            <a:ext cx="10344658" cy="29517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5504448"/>
            <a:ext cx="10344658" cy="458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78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2171700"/>
            <a:ext cx="11715441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87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476500"/>
            <a:ext cx="11941793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635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84599" y="1413292"/>
            <a:ext cx="13118801" cy="1226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</a:pPr>
            <a:r>
              <a:rPr lang="en-US" sz="8000" dirty="0">
                <a:solidFill>
                  <a:srgbClr val="129B5D"/>
                </a:solidFill>
                <a:latin typeface="Open Sauce"/>
              </a:rPr>
              <a:t>Game AI vs AI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804669" y="3380495"/>
            <a:ext cx="5877805" cy="5877805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6D6D6">
                <a:alpha val="51765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3123384" y="5143500"/>
            <a:ext cx="5240374" cy="2667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3"/>
              </a:lnSpc>
            </a:pPr>
            <a:r>
              <a:rPr lang="en-US" sz="4400" spc="43" dirty="0">
                <a:solidFill>
                  <a:srgbClr val="129B5D"/>
                </a:solidFill>
                <a:latin typeface="Open Sauce Bold"/>
              </a:rPr>
              <a:t>Attributes exist</a:t>
            </a:r>
          </a:p>
          <a:p>
            <a:pPr algn="ctr">
              <a:lnSpc>
                <a:spcPts val="5243"/>
              </a:lnSpc>
            </a:pPr>
            <a:r>
              <a:rPr lang="en-US" sz="4400" spc="16" dirty="0">
                <a:solidFill>
                  <a:srgbClr val="129B5D"/>
                </a:solidFill>
                <a:latin typeface="Arimo Bold"/>
              </a:rPr>
              <a:t>in Object Memory</a:t>
            </a:r>
          </a:p>
          <a:p>
            <a:pPr algn="ctr">
              <a:lnSpc>
                <a:spcPts val="5243"/>
              </a:lnSpc>
            </a:pPr>
            <a:r>
              <a:rPr lang="en-US" sz="4400" spc="16" dirty="0">
                <a:solidFill>
                  <a:srgbClr val="129B5D"/>
                </a:solidFill>
                <a:latin typeface="Arimo Bold"/>
              </a:rPr>
              <a:t>Addresses</a:t>
            </a:r>
          </a:p>
          <a:p>
            <a:pPr marL="0" lvl="0" indent="0" algn="ctr">
              <a:lnSpc>
                <a:spcPts val="5243"/>
              </a:lnSpc>
            </a:pPr>
            <a:endParaRPr lang="en-US" sz="1638" spc="16" dirty="0">
              <a:solidFill>
                <a:srgbClr val="129B5D"/>
              </a:solidFill>
              <a:latin typeface="Arimo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9825596" y="3380495"/>
            <a:ext cx="5877805" cy="5877805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D6D6D6">
                <a:alpha val="51765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045033" y="4969025"/>
            <a:ext cx="5658367" cy="2139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61"/>
              </a:lnSpc>
            </a:pPr>
            <a:r>
              <a:rPr lang="en-US" sz="4400" spc="47" dirty="0">
                <a:solidFill>
                  <a:srgbClr val="129B5D"/>
                </a:solidFill>
                <a:latin typeface="Open Sauce Bold"/>
              </a:rPr>
              <a:t>Dataset</a:t>
            </a:r>
          </a:p>
          <a:p>
            <a:pPr algn="ctr">
              <a:lnSpc>
                <a:spcPts val="5661"/>
              </a:lnSpc>
            </a:pPr>
            <a:r>
              <a:rPr lang="en-US" sz="4400" spc="17" dirty="0">
                <a:solidFill>
                  <a:srgbClr val="129B5D"/>
                </a:solidFill>
                <a:latin typeface="Arimo Bold"/>
              </a:rPr>
              <a:t>Models</a:t>
            </a:r>
          </a:p>
          <a:p>
            <a:pPr marL="0" lvl="0" indent="0" algn="ctr">
              <a:lnSpc>
                <a:spcPts val="5661"/>
              </a:lnSpc>
            </a:pPr>
            <a:r>
              <a:rPr lang="en-US" sz="4400" spc="17" dirty="0">
                <a:solidFill>
                  <a:srgbClr val="129B5D"/>
                </a:solidFill>
                <a:latin typeface="Arimo Bold"/>
              </a:rPr>
              <a:t>Prediction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857500"/>
            <a:ext cx="11049000" cy="398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032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2324099"/>
            <a:ext cx="9448800" cy="739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1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2171700"/>
            <a:ext cx="10766029" cy="526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34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2095500"/>
            <a:ext cx="10325629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519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2705100"/>
            <a:ext cx="1120413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1048657693"/>
              </p:ext>
            </p:extLst>
          </p:nvPr>
        </p:nvGraphicFramePr>
        <p:xfrm>
          <a:off x="2590800" y="2400300"/>
          <a:ext cx="13716000" cy="701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2836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200" y="571500"/>
            <a:ext cx="1417320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Non-Functional Requirement Status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725662"/>
            <a:ext cx="11506199" cy="803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6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2400300"/>
            <a:ext cx="13017077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7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490310"/>
            <a:ext cx="13102908" cy="524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65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-1371600" y="647700"/>
            <a:ext cx="12824297" cy="110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60"/>
              </a:lnSpc>
              <a:spcBef>
                <a:spcPct val="0"/>
              </a:spcBef>
            </a:pPr>
            <a:r>
              <a:rPr lang="en-US" sz="6400" dirty="0" smtClean="0">
                <a:solidFill>
                  <a:srgbClr val="129B5D"/>
                </a:solidFill>
                <a:latin typeface="Now"/>
              </a:rPr>
              <a:t>Continue…</a:t>
            </a:r>
            <a:endParaRPr lang="en-US" sz="6400" dirty="0">
              <a:solidFill>
                <a:srgbClr val="129B5D"/>
              </a:solidFill>
              <a:latin typeface="Now"/>
            </a:endParaRP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86176215"/>
              </p:ext>
            </p:extLst>
          </p:nvPr>
        </p:nvGraphicFramePr>
        <p:xfrm>
          <a:off x="4114800" y="2552700"/>
          <a:ext cx="108966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2666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12211" y="3229338"/>
            <a:ext cx="15647089" cy="2825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518"/>
              </a:lnSpc>
            </a:pPr>
            <a:r>
              <a:rPr lang="en-US" sz="5370">
                <a:solidFill>
                  <a:srgbClr val="129B5D"/>
                </a:solidFill>
                <a:latin typeface="Open Sauce"/>
              </a:rPr>
              <a:t>Rogue AI aims to be the warfare of Human vs Robots with the chain of puzzles to be solved to achieve the goal and a sci-fi story line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08116" y="1019175"/>
            <a:ext cx="6228389" cy="1226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</a:pPr>
            <a:r>
              <a:rPr lang="en-US" sz="8000">
                <a:solidFill>
                  <a:srgbClr val="129B5D"/>
                </a:solidFill>
                <a:latin typeface="Open Sauce"/>
              </a:rPr>
              <a:t>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FF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24800" y="4076700"/>
            <a:ext cx="881952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</a:pPr>
            <a:r>
              <a:rPr lang="en-US" sz="8000" dirty="0" smtClean="0">
                <a:solidFill>
                  <a:srgbClr val="129B5D"/>
                </a:solidFill>
                <a:latin typeface="Open Sauce"/>
              </a:rPr>
              <a:t>End</a:t>
            </a:r>
            <a:endParaRPr lang="en-US" sz="8000" dirty="0">
              <a:solidFill>
                <a:srgbClr val="129B5D"/>
              </a:solidFill>
              <a:latin typeface="Open Sauce"/>
            </a:endParaRPr>
          </a:p>
        </p:txBody>
      </p:sp>
    </p:spTree>
    <p:extLst>
      <p:ext uri="{BB962C8B-B14F-4D97-AF65-F5344CB8AC3E}">
        <p14:creationId xmlns:p14="http://schemas.microsoft.com/office/powerpoint/2010/main" val="77346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9B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68999" y="1891838"/>
            <a:ext cx="5737362" cy="492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FFFFFF"/>
                </a:solidFill>
                <a:latin typeface="Open Sauce"/>
              </a:rPr>
              <a:t>Goals</a:t>
            </a:r>
          </a:p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FFFFFF"/>
                </a:solidFill>
                <a:latin typeface="Open Sauce"/>
              </a:rPr>
              <a:t>&amp;</a:t>
            </a:r>
          </a:p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FFFFFF"/>
                </a:solidFill>
                <a:latin typeface="Open Sauce"/>
              </a:rPr>
              <a:t>Objectives</a:t>
            </a:r>
          </a:p>
          <a:p>
            <a:pPr marL="0" lvl="0" indent="0">
              <a:lnSpc>
                <a:spcPts val="9600"/>
              </a:lnSpc>
            </a:pPr>
            <a:endParaRPr lang="en-US" sz="1064" dirty="0">
              <a:solidFill>
                <a:srgbClr val="FFFFFF"/>
              </a:solidFill>
              <a:latin typeface="Arimo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429230" y="2406310"/>
            <a:ext cx="710437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dirty="0">
                <a:solidFill>
                  <a:srgbClr val="FFFFFF"/>
                </a:solidFill>
                <a:latin typeface="Open Sauce"/>
              </a:rPr>
              <a:t>To improve the logical skills of the player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429230" y="1664118"/>
            <a:ext cx="7104378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</a:pPr>
            <a:r>
              <a:rPr lang="en-US" sz="3500" spc="35">
                <a:solidFill>
                  <a:srgbClr val="FFFFFF"/>
                </a:solidFill>
                <a:latin typeface="Open Sauce Bold"/>
              </a:rPr>
              <a:t>Skill improvement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429230" y="5076712"/>
            <a:ext cx="7104378" cy="407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 dirty="0">
                <a:solidFill>
                  <a:srgbClr val="FFFFFF"/>
                </a:solidFill>
                <a:latin typeface="Open Sauce"/>
              </a:rPr>
              <a:t> </a:t>
            </a:r>
            <a:r>
              <a:rPr lang="en-US" sz="2500" dirty="0">
                <a:solidFill>
                  <a:srgbClr val="FFFFFF"/>
                </a:solidFill>
                <a:latin typeface="Arimo"/>
              </a:rPr>
              <a:t>To defeat </a:t>
            </a:r>
            <a:r>
              <a:rPr lang="en-US" sz="2500" dirty="0">
                <a:solidFill>
                  <a:srgbClr val="FFFFFF"/>
                </a:solidFill>
                <a:latin typeface="Open Sauce"/>
              </a:rPr>
              <a:t>the</a:t>
            </a:r>
            <a:r>
              <a:rPr lang="en-US" sz="2500" dirty="0">
                <a:solidFill>
                  <a:srgbClr val="FFFFFF"/>
                </a:solidFill>
                <a:latin typeface="Arimo"/>
              </a:rPr>
              <a:t> enemies and to recover the chip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29230" y="4334519"/>
            <a:ext cx="7104378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</a:pPr>
            <a:r>
              <a:rPr lang="en-US" sz="3500" spc="35">
                <a:solidFill>
                  <a:srgbClr val="FFFFFF"/>
                </a:solidFill>
                <a:latin typeface="Open Sauce Bold"/>
              </a:rPr>
              <a:t>Goal to achieve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29230" y="7747113"/>
            <a:ext cx="7104378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Open Sauce"/>
              </a:rPr>
              <a:t>To make logical skills of the person a part of his survival instincts by making him undergo various challenges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29230" y="7004921"/>
            <a:ext cx="7104378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</a:pPr>
            <a:r>
              <a:rPr lang="en-US" sz="3500" spc="35">
                <a:solidFill>
                  <a:srgbClr val="FFFFFF"/>
                </a:solidFill>
                <a:latin typeface="Open Sauce Bold"/>
              </a:rPr>
              <a:t>Behavioural modelling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r="50000"/>
          <a:stretch/>
        </p:blipFill>
        <p:spPr>
          <a:xfrm rot="-10800000" flipV="1">
            <a:off x="-1" y="6051777"/>
            <a:ext cx="2117611" cy="42352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FF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35006" y="817128"/>
            <a:ext cx="9776670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</a:pPr>
            <a:r>
              <a:rPr lang="en-US" sz="8000">
                <a:solidFill>
                  <a:srgbClr val="129B5D"/>
                </a:solidFill>
                <a:latin typeface="Open Sauce"/>
              </a:rPr>
              <a:t>Problem Statement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14400" y="2781300"/>
            <a:ext cx="15647089" cy="4154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418"/>
              </a:lnSpc>
            </a:pPr>
            <a:endParaRPr lang="en-US" sz="3870" dirty="0" smtClean="0">
              <a:solidFill>
                <a:srgbClr val="129B5D"/>
              </a:solidFill>
              <a:latin typeface="Open Sauce"/>
            </a:endParaRPr>
          </a:p>
          <a:p>
            <a:pPr marL="571500" lvl="0" indent="-571500">
              <a:lnSpc>
                <a:spcPts val="5418"/>
              </a:lnSpc>
              <a:buFont typeface="Arial" panose="020B0604020202020204" pitchFamily="34" charset="0"/>
              <a:buChar char="•"/>
            </a:pPr>
            <a:r>
              <a:rPr lang="en-US" sz="3870" dirty="0" smtClean="0">
                <a:solidFill>
                  <a:srgbClr val="129B5D"/>
                </a:solidFill>
                <a:latin typeface="Open Sauce"/>
              </a:rPr>
              <a:t>Only for fun</a:t>
            </a:r>
          </a:p>
          <a:p>
            <a:pPr marL="571500" lvl="0" indent="-571500">
              <a:lnSpc>
                <a:spcPts val="5418"/>
              </a:lnSpc>
              <a:buFont typeface="Arial" panose="020B0604020202020204" pitchFamily="34" charset="0"/>
              <a:buChar char="•"/>
            </a:pPr>
            <a:r>
              <a:rPr lang="en-US" sz="3870" dirty="0" smtClean="0">
                <a:solidFill>
                  <a:srgbClr val="129B5D"/>
                </a:solidFill>
                <a:latin typeface="Open Sauce"/>
              </a:rPr>
              <a:t>Waste of time</a:t>
            </a:r>
          </a:p>
          <a:p>
            <a:pPr marL="571500" lvl="0" indent="-571500">
              <a:lnSpc>
                <a:spcPts val="5418"/>
              </a:lnSpc>
              <a:buFont typeface="Arial" panose="020B0604020202020204" pitchFamily="34" charset="0"/>
              <a:buChar char="•"/>
            </a:pPr>
            <a:r>
              <a:rPr lang="en-US" sz="3870" dirty="0" smtClean="0">
                <a:solidFill>
                  <a:srgbClr val="129B5D"/>
                </a:solidFill>
                <a:latin typeface="Open Sauce"/>
              </a:rPr>
              <a:t>Addiction</a:t>
            </a:r>
          </a:p>
          <a:p>
            <a:pPr marL="0" lvl="0" indent="0">
              <a:lnSpc>
                <a:spcPts val="5418"/>
              </a:lnSpc>
            </a:pPr>
            <a:endParaRPr lang="en-US" sz="3870" dirty="0" smtClean="0">
              <a:solidFill>
                <a:srgbClr val="129B5D"/>
              </a:solidFill>
              <a:latin typeface="Open Sauce"/>
            </a:endParaRPr>
          </a:p>
          <a:p>
            <a:pPr marL="0" lvl="0" indent="0">
              <a:lnSpc>
                <a:spcPts val="5418"/>
              </a:lnSpc>
            </a:pPr>
            <a:endParaRPr lang="en-US" sz="3870" dirty="0">
              <a:solidFill>
                <a:srgbClr val="129B5D"/>
              </a:solidFill>
              <a:latin typeface="Open Sauce"/>
            </a:endParaRPr>
          </a:p>
        </p:txBody>
      </p:sp>
    </p:spTree>
    <p:extLst>
      <p:ext uri="{BB962C8B-B14F-4D97-AF65-F5344CB8AC3E}">
        <p14:creationId xmlns:p14="http://schemas.microsoft.com/office/powerpoint/2010/main" val="344246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6FF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35006" y="817128"/>
            <a:ext cx="9776670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600"/>
              </a:lnSpc>
            </a:pPr>
            <a:r>
              <a:rPr lang="en-US" sz="8000" dirty="0" smtClean="0">
                <a:solidFill>
                  <a:srgbClr val="129B5D"/>
                </a:solidFill>
                <a:latin typeface="Open Sauce"/>
              </a:rPr>
              <a:t>Our Approach</a:t>
            </a:r>
            <a:endParaRPr lang="en-US" sz="8000" dirty="0">
              <a:solidFill>
                <a:srgbClr val="129B5D"/>
              </a:solidFill>
              <a:latin typeface="Open Sauce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35006" y="3009900"/>
            <a:ext cx="16529381" cy="1998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335"/>
              </a:lnSpc>
            </a:pPr>
            <a:r>
              <a:rPr lang="en-US" sz="3810" dirty="0">
                <a:solidFill>
                  <a:srgbClr val="129B5D"/>
                </a:solidFill>
                <a:latin typeface="Open Sauce"/>
              </a:rPr>
              <a:t>Our game is basically a mix of fun and learning. The game is specifically designed in a way that a user will be able to build his logical sense by solving logical puzzle along with having fun.</a:t>
            </a:r>
          </a:p>
        </p:txBody>
      </p:sp>
    </p:spTree>
    <p:extLst>
      <p:ext uri="{BB962C8B-B14F-4D97-AF65-F5344CB8AC3E}">
        <p14:creationId xmlns:p14="http://schemas.microsoft.com/office/powerpoint/2010/main" val="130205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892" b="2892"/>
          <a:stretch>
            <a:fillRect/>
          </a:stretch>
        </p:blipFill>
        <p:spPr>
          <a:xfrm>
            <a:off x="0" y="0"/>
            <a:ext cx="8188922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9144000" y="2423160"/>
            <a:ext cx="8115300" cy="6835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59"/>
              </a:lnSpc>
            </a:pPr>
            <a:r>
              <a:rPr lang="en-US" sz="3900" spc="-39">
                <a:solidFill>
                  <a:srgbClr val="129B5D"/>
                </a:solidFill>
                <a:latin typeface="Assistant Regular Bold"/>
              </a:rPr>
              <a:t>The core motivation for this game is to persuade the user to think logically in adrenaline conditions. It will put the user in a situation to make faster and logical decisions for his survival. </a:t>
            </a:r>
          </a:p>
          <a:p>
            <a:pPr>
              <a:lnSpc>
                <a:spcPts val="5459"/>
              </a:lnSpc>
            </a:pPr>
            <a:endParaRPr lang="en-US" sz="3900" spc="-39">
              <a:solidFill>
                <a:srgbClr val="129B5D"/>
              </a:solidFill>
              <a:latin typeface="Assistant Regular Bold"/>
            </a:endParaRPr>
          </a:p>
          <a:p>
            <a:pPr>
              <a:lnSpc>
                <a:spcPts val="5459"/>
              </a:lnSpc>
            </a:pPr>
            <a:r>
              <a:rPr lang="en-US" sz="3900" spc="-39">
                <a:solidFill>
                  <a:srgbClr val="129B5D"/>
                </a:solidFill>
                <a:latin typeface="Assistant Regular Bold"/>
              </a:rPr>
              <a:t>In a nutshell, this game will serve the purpose of providing fun along with polishing the spatial skills of the user. </a:t>
            </a:r>
          </a:p>
          <a:p>
            <a:pPr>
              <a:lnSpc>
                <a:spcPts val="5460"/>
              </a:lnSpc>
              <a:spcBef>
                <a:spcPct val="0"/>
              </a:spcBef>
            </a:pPr>
            <a:endParaRPr lang="en-US" sz="3900" spc="-39">
              <a:solidFill>
                <a:srgbClr val="129B5D"/>
              </a:solidFill>
              <a:latin typeface="Assistant Regular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624449" y="836178"/>
            <a:ext cx="5304743" cy="1019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160"/>
              </a:lnSpc>
            </a:pPr>
            <a:r>
              <a:rPr lang="en-US" sz="6800">
                <a:solidFill>
                  <a:srgbClr val="129B5D"/>
                </a:solidFill>
                <a:latin typeface="Open Sauce"/>
              </a:rPr>
              <a:t>Motivation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27691" y="1192359"/>
            <a:ext cx="4029555" cy="1226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</a:pPr>
            <a:r>
              <a:rPr lang="en-US" sz="8000">
                <a:solidFill>
                  <a:srgbClr val="129B5D"/>
                </a:solidFill>
                <a:latin typeface="Open Sauce"/>
              </a:rPr>
              <a:t>Scope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727785" y="4704563"/>
            <a:ext cx="5404747" cy="1599805"/>
            <a:chOff x="0" y="0"/>
            <a:chExt cx="7206330" cy="2133074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0" y="0"/>
              <a:ext cx="7206330" cy="2133074"/>
              <a:chOff x="0" y="0"/>
              <a:chExt cx="9525000" cy="28194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20658" y="11109"/>
                <a:ext cx="9507398" cy="2782891"/>
              </a:xfrm>
              <a:custGeom>
                <a:avLst/>
                <a:gdLst/>
                <a:ahLst/>
                <a:cxnLst/>
                <a:rect l="l" t="t" r="r" b="b"/>
                <a:pathLst>
                  <a:path w="9507398" h="2782891">
                    <a:moveTo>
                      <a:pt x="1161763" y="659451"/>
                    </a:moveTo>
                    <a:lnTo>
                      <a:pt x="626839" y="112538"/>
                    </a:lnTo>
                    <a:lnTo>
                      <a:pt x="91813" y="659451"/>
                    </a:lnTo>
                    <a:cubicBezTo>
                      <a:pt x="72122" y="679068"/>
                      <a:pt x="40322" y="679218"/>
                      <a:pt x="20448" y="659788"/>
                    </a:cubicBezTo>
                    <a:cubicBezTo>
                      <a:pt x="573" y="640357"/>
                      <a:pt x="3" y="608562"/>
                      <a:pt x="19169" y="588433"/>
                    </a:cubicBezTo>
                    <a:lnTo>
                      <a:pt x="572330" y="22927"/>
                    </a:lnTo>
                    <a:cubicBezTo>
                      <a:pt x="586667" y="8265"/>
                      <a:pt x="606307" y="0"/>
                      <a:pt x="626813" y="0"/>
                    </a:cubicBezTo>
                    <a:cubicBezTo>
                      <a:pt x="647319" y="0"/>
                      <a:pt x="666960" y="8265"/>
                      <a:pt x="681296" y="22927"/>
                    </a:cubicBezTo>
                    <a:lnTo>
                      <a:pt x="1234407" y="588331"/>
                    </a:lnTo>
                    <a:cubicBezTo>
                      <a:pt x="1247377" y="601253"/>
                      <a:pt x="1252391" y="620155"/>
                      <a:pt x="1247530" y="637806"/>
                    </a:cubicBezTo>
                    <a:cubicBezTo>
                      <a:pt x="1242669" y="655458"/>
                      <a:pt x="1228686" y="669129"/>
                      <a:pt x="1210929" y="673589"/>
                    </a:cubicBezTo>
                    <a:cubicBezTo>
                      <a:pt x="1193171" y="678049"/>
                      <a:pt x="1174388" y="672609"/>
                      <a:pt x="1161763" y="659349"/>
                    </a:cubicBezTo>
                    <a:close/>
                    <a:moveTo>
                      <a:pt x="1084039" y="674691"/>
                    </a:moveTo>
                    <a:lnTo>
                      <a:pt x="1084039" y="1081091"/>
                    </a:lnTo>
                    <a:cubicBezTo>
                      <a:pt x="1084039" y="1137203"/>
                      <a:pt x="1038551" y="1182691"/>
                      <a:pt x="982439" y="1182691"/>
                    </a:cubicBezTo>
                    <a:lnTo>
                      <a:pt x="779239" y="1182691"/>
                    </a:lnTo>
                    <a:lnTo>
                      <a:pt x="779239" y="877891"/>
                    </a:lnTo>
                    <a:cubicBezTo>
                      <a:pt x="779239" y="849835"/>
                      <a:pt x="756495" y="827091"/>
                      <a:pt x="728439" y="827091"/>
                    </a:cubicBezTo>
                    <a:lnTo>
                      <a:pt x="525239" y="827091"/>
                    </a:lnTo>
                    <a:cubicBezTo>
                      <a:pt x="497183" y="827091"/>
                      <a:pt x="474439" y="849835"/>
                      <a:pt x="474439" y="877891"/>
                    </a:cubicBezTo>
                    <a:lnTo>
                      <a:pt x="474439" y="1182691"/>
                    </a:lnTo>
                    <a:lnTo>
                      <a:pt x="271239" y="1182691"/>
                    </a:lnTo>
                    <a:cubicBezTo>
                      <a:pt x="215127" y="1182691"/>
                      <a:pt x="169639" y="1137203"/>
                      <a:pt x="169639" y="1081091"/>
                    </a:cubicBezTo>
                    <a:lnTo>
                      <a:pt x="169639" y="674691"/>
                    </a:lnTo>
                    <a:lnTo>
                      <a:pt x="608856" y="235474"/>
                    </a:lnTo>
                    <a:cubicBezTo>
                      <a:pt x="618774" y="225559"/>
                      <a:pt x="634853" y="225559"/>
                      <a:pt x="644771" y="235474"/>
                    </a:cubicBezTo>
                    <a:lnTo>
                      <a:pt x="1084039" y="674691"/>
                    </a:lnTo>
                    <a:close/>
                    <a:moveTo>
                      <a:pt x="728439" y="877891"/>
                    </a:moveTo>
                    <a:lnTo>
                      <a:pt x="728439" y="1182691"/>
                    </a:lnTo>
                    <a:lnTo>
                      <a:pt x="525239" y="1182691"/>
                    </a:lnTo>
                    <a:lnTo>
                      <a:pt x="525239" y="877891"/>
                    </a:lnTo>
                    <a:lnTo>
                      <a:pt x="728439" y="877891"/>
                    </a:lnTo>
                    <a:close/>
                    <a:moveTo>
                      <a:pt x="2812763" y="659451"/>
                    </a:moveTo>
                    <a:lnTo>
                      <a:pt x="2277839" y="112538"/>
                    </a:lnTo>
                    <a:lnTo>
                      <a:pt x="1742813" y="659451"/>
                    </a:lnTo>
                    <a:cubicBezTo>
                      <a:pt x="1723123" y="679068"/>
                      <a:pt x="1691322" y="679218"/>
                      <a:pt x="1671447" y="659788"/>
                    </a:cubicBezTo>
                    <a:cubicBezTo>
                      <a:pt x="1651572" y="640358"/>
                      <a:pt x="1651003" y="608562"/>
                      <a:pt x="1670169" y="588433"/>
                    </a:cubicBezTo>
                    <a:lnTo>
                      <a:pt x="2223330" y="22927"/>
                    </a:lnTo>
                    <a:cubicBezTo>
                      <a:pt x="2237667" y="8265"/>
                      <a:pt x="2257307" y="0"/>
                      <a:pt x="2277813" y="0"/>
                    </a:cubicBezTo>
                    <a:cubicBezTo>
                      <a:pt x="2298319" y="0"/>
                      <a:pt x="2317960" y="8265"/>
                      <a:pt x="2332296" y="22927"/>
                    </a:cubicBezTo>
                    <a:lnTo>
                      <a:pt x="2885407" y="588331"/>
                    </a:lnTo>
                    <a:cubicBezTo>
                      <a:pt x="2898377" y="601253"/>
                      <a:pt x="2903391" y="620155"/>
                      <a:pt x="2898530" y="637806"/>
                    </a:cubicBezTo>
                    <a:cubicBezTo>
                      <a:pt x="2893669" y="655458"/>
                      <a:pt x="2879686" y="669129"/>
                      <a:pt x="2861929" y="673589"/>
                    </a:cubicBezTo>
                    <a:cubicBezTo>
                      <a:pt x="2844172" y="678049"/>
                      <a:pt x="2825388" y="672609"/>
                      <a:pt x="2812763" y="659349"/>
                    </a:cubicBezTo>
                    <a:close/>
                    <a:moveTo>
                      <a:pt x="2735039" y="674691"/>
                    </a:moveTo>
                    <a:lnTo>
                      <a:pt x="2735039" y="1081091"/>
                    </a:lnTo>
                    <a:cubicBezTo>
                      <a:pt x="2735039" y="1137203"/>
                      <a:pt x="2689551" y="1182691"/>
                      <a:pt x="2633439" y="1182691"/>
                    </a:cubicBezTo>
                    <a:lnTo>
                      <a:pt x="2430239" y="1182691"/>
                    </a:lnTo>
                    <a:lnTo>
                      <a:pt x="2430239" y="877891"/>
                    </a:lnTo>
                    <a:cubicBezTo>
                      <a:pt x="2430239" y="849835"/>
                      <a:pt x="2407495" y="827091"/>
                      <a:pt x="2379439" y="827091"/>
                    </a:cubicBezTo>
                    <a:lnTo>
                      <a:pt x="2176239" y="827091"/>
                    </a:lnTo>
                    <a:cubicBezTo>
                      <a:pt x="2148183" y="827091"/>
                      <a:pt x="2125439" y="849835"/>
                      <a:pt x="2125439" y="877891"/>
                    </a:cubicBezTo>
                    <a:lnTo>
                      <a:pt x="2125439" y="1182691"/>
                    </a:lnTo>
                    <a:lnTo>
                      <a:pt x="1922239" y="1182691"/>
                    </a:lnTo>
                    <a:cubicBezTo>
                      <a:pt x="1866127" y="1182691"/>
                      <a:pt x="1820639" y="1137203"/>
                      <a:pt x="1820639" y="1081091"/>
                    </a:cubicBezTo>
                    <a:lnTo>
                      <a:pt x="1820639" y="674691"/>
                    </a:lnTo>
                    <a:lnTo>
                      <a:pt x="2259856" y="235474"/>
                    </a:lnTo>
                    <a:cubicBezTo>
                      <a:pt x="2269774" y="225558"/>
                      <a:pt x="2285852" y="225558"/>
                      <a:pt x="2295771" y="235474"/>
                    </a:cubicBezTo>
                    <a:lnTo>
                      <a:pt x="2735039" y="674691"/>
                    </a:lnTo>
                    <a:close/>
                    <a:moveTo>
                      <a:pt x="2379439" y="877891"/>
                    </a:moveTo>
                    <a:lnTo>
                      <a:pt x="2379439" y="1182691"/>
                    </a:lnTo>
                    <a:lnTo>
                      <a:pt x="2176239" y="1182691"/>
                    </a:lnTo>
                    <a:lnTo>
                      <a:pt x="2176239" y="877891"/>
                    </a:lnTo>
                    <a:lnTo>
                      <a:pt x="2379439" y="877891"/>
                    </a:lnTo>
                    <a:close/>
                    <a:moveTo>
                      <a:pt x="4463763" y="659451"/>
                    </a:moveTo>
                    <a:lnTo>
                      <a:pt x="3928839" y="112538"/>
                    </a:lnTo>
                    <a:lnTo>
                      <a:pt x="3393813" y="659451"/>
                    </a:lnTo>
                    <a:cubicBezTo>
                      <a:pt x="3374122" y="679068"/>
                      <a:pt x="3342322" y="679218"/>
                      <a:pt x="3322447" y="659788"/>
                    </a:cubicBezTo>
                    <a:cubicBezTo>
                      <a:pt x="3302572" y="640358"/>
                      <a:pt x="3302003" y="608562"/>
                      <a:pt x="3321169" y="588433"/>
                    </a:cubicBezTo>
                    <a:lnTo>
                      <a:pt x="3874330" y="22927"/>
                    </a:lnTo>
                    <a:cubicBezTo>
                      <a:pt x="3888667" y="8265"/>
                      <a:pt x="3908307" y="0"/>
                      <a:pt x="3928813" y="0"/>
                    </a:cubicBezTo>
                    <a:cubicBezTo>
                      <a:pt x="3949319" y="0"/>
                      <a:pt x="3968960" y="8265"/>
                      <a:pt x="3983296" y="22927"/>
                    </a:cubicBezTo>
                    <a:lnTo>
                      <a:pt x="4536407" y="588331"/>
                    </a:lnTo>
                    <a:cubicBezTo>
                      <a:pt x="4549377" y="601253"/>
                      <a:pt x="4554391" y="620155"/>
                      <a:pt x="4549530" y="637806"/>
                    </a:cubicBezTo>
                    <a:cubicBezTo>
                      <a:pt x="4544669" y="655458"/>
                      <a:pt x="4530686" y="669129"/>
                      <a:pt x="4512929" y="673589"/>
                    </a:cubicBezTo>
                    <a:cubicBezTo>
                      <a:pt x="4495171" y="678049"/>
                      <a:pt x="4476388" y="672609"/>
                      <a:pt x="4463763" y="659349"/>
                    </a:cubicBezTo>
                    <a:close/>
                    <a:moveTo>
                      <a:pt x="4386039" y="674691"/>
                    </a:moveTo>
                    <a:lnTo>
                      <a:pt x="4386039" y="1081091"/>
                    </a:lnTo>
                    <a:cubicBezTo>
                      <a:pt x="4386039" y="1137203"/>
                      <a:pt x="4340551" y="1182691"/>
                      <a:pt x="4284439" y="1182691"/>
                    </a:cubicBezTo>
                    <a:lnTo>
                      <a:pt x="4081239" y="1182691"/>
                    </a:lnTo>
                    <a:lnTo>
                      <a:pt x="4081239" y="877891"/>
                    </a:lnTo>
                    <a:cubicBezTo>
                      <a:pt x="4081239" y="849835"/>
                      <a:pt x="4058495" y="827091"/>
                      <a:pt x="4030439" y="827091"/>
                    </a:cubicBezTo>
                    <a:lnTo>
                      <a:pt x="3827239" y="827091"/>
                    </a:lnTo>
                    <a:cubicBezTo>
                      <a:pt x="3799183" y="827091"/>
                      <a:pt x="3776439" y="849835"/>
                      <a:pt x="3776439" y="877891"/>
                    </a:cubicBezTo>
                    <a:lnTo>
                      <a:pt x="3776439" y="1182691"/>
                    </a:lnTo>
                    <a:lnTo>
                      <a:pt x="3573239" y="1182691"/>
                    </a:lnTo>
                    <a:cubicBezTo>
                      <a:pt x="3517127" y="1182691"/>
                      <a:pt x="3471639" y="1137203"/>
                      <a:pt x="3471639" y="1081091"/>
                    </a:cubicBezTo>
                    <a:lnTo>
                      <a:pt x="3471639" y="674691"/>
                    </a:lnTo>
                    <a:lnTo>
                      <a:pt x="3910856" y="235474"/>
                    </a:lnTo>
                    <a:cubicBezTo>
                      <a:pt x="3920774" y="225558"/>
                      <a:pt x="3936852" y="225558"/>
                      <a:pt x="3946771" y="235474"/>
                    </a:cubicBezTo>
                    <a:lnTo>
                      <a:pt x="4386039" y="674691"/>
                    </a:lnTo>
                    <a:close/>
                    <a:moveTo>
                      <a:pt x="4030439" y="877891"/>
                    </a:moveTo>
                    <a:lnTo>
                      <a:pt x="4030439" y="1182691"/>
                    </a:lnTo>
                    <a:lnTo>
                      <a:pt x="3827239" y="1182691"/>
                    </a:lnTo>
                    <a:lnTo>
                      <a:pt x="3827239" y="877891"/>
                    </a:lnTo>
                    <a:lnTo>
                      <a:pt x="4030439" y="877891"/>
                    </a:lnTo>
                    <a:close/>
                    <a:moveTo>
                      <a:pt x="6114763" y="659451"/>
                    </a:moveTo>
                    <a:lnTo>
                      <a:pt x="5579839" y="112538"/>
                    </a:lnTo>
                    <a:lnTo>
                      <a:pt x="5044813" y="659451"/>
                    </a:lnTo>
                    <a:cubicBezTo>
                      <a:pt x="5025122" y="679068"/>
                      <a:pt x="4993322" y="679218"/>
                      <a:pt x="4973447" y="659788"/>
                    </a:cubicBezTo>
                    <a:cubicBezTo>
                      <a:pt x="4953572" y="640358"/>
                      <a:pt x="4953003" y="608562"/>
                      <a:pt x="4972169" y="588433"/>
                    </a:cubicBezTo>
                    <a:lnTo>
                      <a:pt x="5525330" y="22927"/>
                    </a:lnTo>
                    <a:cubicBezTo>
                      <a:pt x="5539667" y="8265"/>
                      <a:pt x="5559307" y="0"/>
                      <a:pt x="5579813" y="0"/>
                    </a:cubicBezTo>
                    <a:cubicBezTo>
                      <a:pt x="5600319" y="0"/>
                      <a:pt x="5619960" y="8265"/>
                      <a:pt x="5634296" y="22927"/>
                    </a:cubicBezTo>
                    <a:lnTo>
                      <a:pt x="6187407" y="588331"/>
                    </a:lnTo>
                    <a:cubicBezTo>
                      <a:pt x="6200377" y="601253"/>
                      <a:pt x="6205391" y="620155"/>
                      <a:pt x="6200530" y="637806"/>
                    </a:cubicBezTo>
                    <a:cubicBezTo>
                      <a:pt x="6195669" y="655458"/>
                      <a:pt x="6181686" y="669129"/>
                      <a:pt x="6163929" y="673589"/>
                    </a:cubicBezTo>
                    <a:cubicBezTo>
                      <a:pt x="6146171" y="678049"/>
                      <a:pt x="6127388" y="672609"/>
                      <a:pt x="6114763" y="659349"/>
                    </a:cubicBezTo>
                    <a:close/>
                    <a:moveTo>
                      <a:pt x="6037039" y="674691"/>
                    </a:moveTo>
                    <a:lnTo>
                      <a:pt x="6037039" y="1081091"/>
                    </a:lnTo>
                    <a:cubicBezTo>
                      <a:pt x="6037039" y="1137203"/>
                      <a:pt x="5991551" y="1182691"/>
                      <a:pt x="5935439" y="1182691"/>
                    </a:cubicBezTo>
                    <a:lnTo>
                      <a:pt x="5732239" y="1182691"/>
                    </a:lnTo>
                    <a:lnTo>
                      <a:pt x="5732239" y="877891"/>
                    </a:lnTo>
                    <a:cubicBezTo>
                      <a:pt x="5732239" y="849835"/>
                      <a:pt x="5709495" y="827091"/>
                      <a:pt x="5681439" y="827091"/>
                    </a:cubicBezTo>
                    <a:lnTo>
                      <a:pt x="5478239" y="827091"/>
                    </a:lnTo>
                    <a:cubicBezTo>
                      <a:pt x="5450183" y="827091"/>
                      <a:pt x="5427439" y="849835"/>
                      <a:pt x="5427439" y="877891"/>
                    </a:cubicBezTo>
                    <a:lnTo>
                      <a:pt x="5427439" y="1182691"/>
                    </a:lnTo>
                    <a:lnTo>
                      <a:pt x="5224239" y="1182691"/>
                    </a:lnTo>
                    <a:cubicBezTo>
                      <a:pt x="5168127" y="1182691"/>
                      <a:pt x="5122639" y="1137203"/>
                      <a:pt x="5122639" y="1081091"/>
                    </a:cubicBezTo>
                    <a:lnTo>
                      <a:pt x="5122639" y="674691"/>
                    </a:lnTo>
                    <a:lnTo>
                      <a:pt x="5561856" y="235474"/>
                    </a:lnTo>
                    <a:cubicBezTo>
                      <a:pt x="5571774" y="225558"/>
                      <a:pt x="5587852" y="225558"/>
                      <a:pt x="5597771" y="235474"/>
                    </a:cubicBezTo>
                    <a:lnTo>
                      <a:pt x="6037039" y="674691"/>
                    </a:lnTo>
                    <a:close/>
                    <a:moveTo>
                      <a:pt x="5681439" y="877891"/>
                    </a:moveTo>
                    <a:lnTo>
                      <a:pt x="5681439" y="1182691"/>
                    </a:lnTo>
                    <a:lnTo>
                      <a:pt x="5478239" y="1182691"/>
                    </a:lnTo>
                    <a:lnTo>
                      <a:pt x="5478239" y="877891"/>
                    </a:lnTo>
                    <a:lnTo>
                      <a:pt x="5681439" y="877891"/>
                    </a:lnTo>
                    <a:close/>
                    <a:moveTo>
                      <a:pt x="7765763" y="659451"/>
                    </a:moveTo>
                    <a:lnTo>
                      <a:pt x="7230839" y="112538"/>
                    </a:lnTo>
                    <a:lnTo>
                      <a:pt x="6695813" y="659451"/>
                    </a:lnTo>
                    <a:cubicBezTo>
                      <a:pt x="6676124" y="679075"/>
                      <a:pt x="6644318" y="679229"/>
                      <a:pt x="6624440" y="659796"/>
                    </a:cubicBezTo>
                    <a:cubicBezTo>
                      <a:pt x="6604562" y="640362"/>
                      <a:pt x="6603996" y="608561"/>
                      <a:pt x="6623169" y="588433"/>
                    </a:cubicBezTo>
                    <a:lnTo>
                      <a:pt x="7176331" y="22927"/>
                    </a:lnTo>
                    <a:cubicBezTo>
                      <a:pt x="7190667" y="8265"/>
                      <a:pt x="7210308" y="1"/>
                      <a:pt x="7230813" y="1"/>
                    </a:cubicBezTo>
                    <a:cubicBezTo>
                      <a:pt x="7251319" y="1"/>
                      <a:pt x="7270960" y="8265"/>
                      <a:pt x="7285296" y="22927"/>
                    </a:cubicBezTo>
                    <a:lnTo>
                      <a:pt x="7838406" y="588331"/>
                    </a:lnTo>
                    <a:cubicBezTo>
                      <a:pt x="7851382" y="601252"/>
                      <a:pt x="7856398" y="620156"/>
                      <a:pt x="7851538" y="637810"/>
                    </a:cubicBezTo>
                    <a:cubicBezTo>
                      <a:pt x="7846678" y="655465"/>
                      <a:pt x="7832692" y="669137"/>
                      <a:pt x="7814933" y="673597"/>
                    </a:cubicBezTo>
                    <a:cubicBezTo>
                      <a:pt x="7797173" y="678057"/>
                      <a:pt x="7778387" y="672613"/>
                      <a:pt x="7765763" y="659349"/>
                    </a:cubicBezTo>
                    <a:close/>
                    <a:moveTo>
                      <a:pt x="7688039" y="674691"/>
                    </a:moveTo>
                    <a:lnTo>
                      <a:pt x="7688039" y="1081091"/>
                    </a:lnTo>
                    <a:cubicBezTo>
                      <a:pt x="7688039" y="1137203"/>
                      <a:pt x="7642551" y="1182691"/>
                      <a:pt x="7586439" y="1182691"/>
                    </a:cubicBezTo>
                    <a:lnTo>
                      <a:pt x="7383239" y="1182691"/>
                    </a:lnTo>
                    <a:lnTo>
                      <a:pt x="7383239" y="877891"/>
                    </a:lnTo>
                    <a:cubicBezTo>
                      <a:pt x="7383239" y="849835"/>
                      <a:pt x="7360495" y="827091"/>
                      <a:pt x="7332439" y="827091"/>
                    </a:cubicBezTo>
                    <a:lnTo>
                      <a:pt x="7129239" y="827091"/>
                    </a:lnTo>
                    <a:cubicBezTo>
                      <a:pt x="7101182" y="827091"/>
                      <a:pt x="7078439" y="849835"/>
                      <a:pt x="7078439" y="877891"/>
                    </a:cubicBezTo>
                    <a:lnTo>
                      <a:pt x="7078439" y="1182691"/>
                    </a:lnTo>
                    <a:lnTo>
                      <a:pt x="6875239" y="1182691"/>
                    </a:lnTo>
                    <a:cubicBezTo>
                      <a:pt x="6819127" y="1182691"/>
                      <a:pt x="6773639" y="1137203"/>
                      <a:pt x="6773639" y="1081091"/>
                    </a:cubicBezTo>
                    <a:lnTo>
                      <a:pt x="6773639" y="674691"/>
                    </a:lnTo>
                    <a:lnTo>
                      <a:pt x="7212856" y="235474"/>
                    </a:lnTo>
                    <a:cubicBezTo>
                      <a:pt x="7222774" y="225558"/>
                      <a:pt x="7238852" y="225558"/>
                      <a:pt x="7248771" y="235474"/>
                    </a:cubicBezTo>
                    <a:lnTo>
                      <a:pt x="7688039" y="674691"/>
                    </a:lnTo>
                    <a:close/>
                    <a:moveTo>
                      <a:pt x="7332439" y="877891"/>
                    </a:moveTo>
                    <a:lnTo>
                      <a:pt x="7332439" y="1182691"/>
                    </a:lnTo>
                    <a:lnTo>
                      <a:pt x="7129239" y="1182691"/>
                    </a:lnTo>
                    <a:lnTo>
                      <a:pt x="7129239" y="877891"/>
                    </a:lnTo>
                    <a:lnTo>
                      <a:pt x="7332439" y="877891"/>
                    </a:lnTo>
                    <a:close/>
                    <a:moveTo>
                      <a:pt x="9416763" y="659451"/>
                    </a:moveTo>
                    <a:lnTo>
                      <a:pt x="8881839" y="112538"/>
                    </a:lnTo>
                    <a:lnTo>
                      <a:pt x="8346813" y="659451"/>
                    </a:lnTo>
                    <a:cubicBezTo>
                      <a:pt x="8327124" y="679075"/>
                      <a:pt x="8295318" y="679229"/>
                      <a:pt x="8275440" y="659796"/>
                    </a:cubicBezTo>
                    <a:cubicBezTo>
                      <a:pt x="8255562" y="640362"/>
                      <a:pt x="8254996" y="608561"/>
                      <a:pt x="8274169" y="588433"/>
                    </a:cubicBezTo>
                    <a:lnTo>
                      <a:pt x="8827331" y="22927"/>
                    </a:lnTo>
                    <a:cubicBezTo>
                      <a:pt x="8841667" y="8265"/>
                      <a:pt x="8861308" y="1"/>
                      <a:pt x="8881813" y="1"/>
                    </a:cubicBezTo>
                    <a:cubicBezTo>
                      <a:pt x="8902319" y="1"/>
                      <a:pt x="8921960" y="8265"/>
                      <a:pt x="8936296" y="22927"/>
                    </a:cubicBezTo>
                    <a:lnTo>
                      <a:pt x="9489406" y="588331"/>
                    </a:lnTo>
                    <a:cubicBezTo>
                      <a:pt x="9502382" y="601252"/>
                      <a:pt x="9507398" y="620156"/>
                      <a:pt x="9502538" y="637810"/>
                    </a:cubicBezTo>
                    <a:cubicBezTo>
                      <a:pt x="9497678" y="655465"/>
                      <a:pt x="9483692" y="669137"/>
                      <a:pt x="9465933" y="673597"/>
                    </a:cubicBezTo>
                    <a:cubicBezTo>
                      <a:pt x="9448173" y="678057"/>
                      <a:pt x="9429387" y="672613"/>
                      <a:pt x="9416763" y="659349"/>
                    </a:cubicBezTo>
                    <a:close/>
                    <a:moveTo>
                      <a:pt x="9339039" y="674691"/>
                    </a:moveTo>
                    <a:lnTo>
                      <a:pt x="9339039" y="1081091"/>
                    </a:lnTo>
                    <a:cubicBezTo>
                      <a:pt x="9339039" y="1137203"/>
                      <a:pt x="9293551" y="1182691"/>
                      <a:pt x="9237439" y="1182691"/>
                    </a:cubicBezTo>
                    <a:lnTo>
                      <a:pt x="9034239" y="1182691"/>
                    </a:lnTo>
                    <a:lnTo>
                      <a:pt x="9034239" y="877891"/>
                    </a:lnTo>
                    <a:cubicBezTo>
                      <a:pt x="9034239" y="849835"/>
                      <a:pt x="9011495" y="827091"/>
                      <a:pt x="8983439" y="827091"/>
                    </a:cubicBezTo>
                    <a:lnTo>
                      <a:pt x="8780239" y="827091"/>
                    </a:lnTo>
                    <a:cubicBezTo>
                      <a:pt x="8752182" y="827091"/>
                      <a:pt x="8729439" y="849835"/>
                      <a:pt x="8729439" y="877891"/>
                    </a:cubicBezTo>
                    <a:lnTo>
                      <a:pt x="8729439" y="1182691"/>
                    </a:lnTo>
                    <a:lnTo>
                      <a:pt x="8526239" y="1182691"/>
                    </a:lnTo>
                    <a:cubicBezTo>
                      <a:pt x="8470127" y="1182691"/>
                      <a:pt x="8424639" y="1137203"/>
                      <a:pt x="8424639" y="1081091"/>
                    </a:cubicBezTo>
                    <a:lnTo>
                      <a:pt x="8424639" y="674691"/>
                    </a:lnTo>
                    <a:lnTo>
                      <a:pt x="8863856" y="235474"/>
                    </a:lnTo>
                    <a:cubicBezTo>
                      <a:pt x="8873774" y="225558"/>
                      <a:pt x="8889852" y="225558"/>
                      <a:pt x="8899771" y="235474"/>
                    </a:cubicBezTo>
                    <a:lnTo>
                      <a:pt x="9339039" y="674691"/>
                    </a:lnTo>
                    <a:close/>
                    <a:moveTo>
                      <a:pt x="8983439" y="877891"/>
                    </a:moveTo>
                    <a:lnTo>
                      <a:pt x="8983439" y="1182691"/>
                    </a:lnTo>
                    <a:lnTo>
                      <a:pt x="8780239" y="1182691"/>
                    </a:lnTo>
                    <a:lnTo>
                      <a:pt x="8780239" y="877891"/>
                    </a:lnTo>
                    <a:lnTo>
                      <a:pt x="8983439" y="877891"/>
                    </a:lnTo>
                    <a:close/>
                    <a:moveTo>
                      <a:pt x="1161763" y="2259651"/>
                    </a:moveTo>
                    <a:lnTo>
                      <a:pt x="626839" y="1712738"/>
                    </a:lnTo>
                    <a:lnTo>
                      <a:pt x="91813" y="2259651"/>
                    </a:lnTo>
                    <a:cubicBezTo>
                      <a:pt x="72123" y="2279270"/>
                      <a:pt x="40321" y="2279422"/>
                      <a:pt x="20445" y="2259990"/>
                    </a:cubicBezTo>
                    <a:cubicBezTo>
                      <a:pt x="569" y="2240559"/>
                      <a:pt x="0" y="2208762"/>
                      <a:pt x="19169" y="2188633"/>
                    </a:cubicBezTo>
                    <a:lnTo>
                      <a:pt x="572330" y="1623127"/>
                    </a:lnTo>
                    <a:cubicBezTo>
                      <a:pt x="586667" y="1608465"/>
                      <a:pt x="606307" y="1600200"/>
                      <a:pt x="626813" y="1600200"/>
                    </a:cubicBezTo>
                    <a:cubicBezTo>
                      <a:pt x="647319" y="1600200"/>
                      <a:pt x="666960" y="1608465"/>
                      <a:pt x="681296" y="1623127"/>
                    </a:cubicBezTo>
                    <a:lnTo>
                      <a:pt x="1234407" y="2188531"/>
                    </a:lnTo>
                    <a:cubicBezTo>
                      <a:pt x="1247376" y="2201453"/>
                      <a:pt x="1252388" y="2220354"/>
                      <a:pt x="1247527" y="2238005"/>
                    </a:cubicBezTo>
                    <a:cubicBezTo>
                      <a:pt x="1242666" y="2255656"/>
                      <a:pt x="1228683" y="2269325"/>
                      <a:pt x="1210927" y="2273786"/>
                    </a:cubicBezTo>
                    <a:cubicBezTo>
                      <a:pt x="1193171" y="2278246"/>
                      <a:pt x="1174388" y="2272807"/>
                      <a:pt x="1161763" y="2259549"/>
                    </a:cubicBezTo>
                    <a:close/>
                    <a:moveTo>
                      <a:pt x="1084039" y="2274891"/>
                    </a:moveTo>
                    <a:lnTo>
                      <a:pt x="1084039" y="2681291"/>
                    </a:lnTo>
                    <a:cubicBezTo>
                      <a:pt x="1084039" y="2737403"/>
                      <a:pt x="1038551" y="2782891"/>
                      <a:pt x="982439" y="2782891"/>
                    </a:cubicBezTo>
                    <a:lnTo>
                      <a:pt x="779239" y="2782891"/>
                    </a:lnTo>
                    <a:lnTo>
                      <a:pt x="779239" y="2478091"/>
                    </a:lnTo>
                    <a:cubicBezTo>
                      <a:pt x="779239" y="2450035"/>
                      <a:pt x="756495" y="2427291"/>
                      <a:pt x="728439" y="2427291"/>
                    </a:cubicBezTo>
                    <a:lnTo>
                      <a:pt x="525239" y="2427291"/>
                    </a:lnTo>
                    <a:cubicBezTo>
                      <a:pt x="497183" y="2427291"/>
                      <a:pt x="474439" y="2450035"/>
                      <a:pt x="474439" y="2478091"/>
                    </a:cubicBezTo>
                    <a:lnTo>
                      <a:pt x="474439" y="2782891"/>
                    </a:lnTo>
                    <a:lnTo>
                      <a:pt x="271239" y="2782891"/>
                    </a:lnTo>
                    <a:cubicBezTo>
                      <a:pt x="215127" y="2782891"/>
                      <a:pt x="169639" y="2737403"/>
                      <a:pt x="169639" y="2681291"/>
                    </a:cubicBezTo>
                    <a:lnTo>
                      <a:pt x="169639" y="2274891"/>
                    </a:lnTo>
                    <a:lnTo>
                      <a:pt x="608856" y="1835674"/>
                    </a:lnTo>
                    <a:cubicBezTo>
                      <a:pt x="618774" y="1825759"/>
                      <a:pt x="634853" y="1825759"/>
                      <a:pt x="644771" y="1835674"/>
                    </a:cubicBezTo>
                    <a:lnTo>
                      <a:pt x="1084039" y="2274891"/>
                    </a:lnTo>
                    <a:close/>
                    <a:moveTo>
                      <a:pt x="728439" y="2478091"/>
                    </a:moveTo>
                    <a:lnTo>
                      <a:pt x="728439" y="2782891"/>
                    </a:lnTo>
                    <a:lnTo>
                      <a:pt x="525239" y="2782891"/>
                    </a:lnTo>
                    <a:lnTo>
                      <a:pt x="525239" y="2478091"/>
                    </a:lnTo>
                    <a:lnTo>
                      <a:pt x="728439" y="2478091"/>
                    </a:lnTo>
                    <a:close/>
                    <a:moveTo>
                      <a:pt x="2812763" y="2259651"/>
                    </a:moveTo>
                    <a:lnTo>
                      <a:pt x="2277839" y="1712738"/>
                    </a:lnTo>
                    <a:lnTo>
                      <a:pt x="1742813" y="2259651"/>
                    </a:lnTo>
                    <a:cubicBezTo>
                      <a:pt x="1723123" y="2279271"/>
                      <a:pt x="1691321" y="2279422"/>
                      <a:pt x="1671445" y="2259991"/>
                    </a:cubicBezTo>
                    <a:cubicBezTo>
                      <a:pt x="1651569" y="2240559"/>
                      <a:pt x="1651000" y="2208762"/>
                      <a:pt x="1670169" y="2188633"/>
                    </a:cubicBezTo>
                    <a:lnTo>
                      <a:pt x="2223330" y="1623127"/>
                    </a:lnTo>
                    <a:cubicBezTo>
                      <a:pt x="2237667" y="1608465"/>
                      <a:pt x="2257307" y="1600200"/>
                      <a:pt x="2277813" y="1600200"/>
                    </a:cubicBezTo>
                    <a:cubicBezTo>
                      <a:pt x="2298319" y="1600200"/>
                      <a:pt x="2317960" y="1608465"/>
                      <a:pt x="2332296" y="1623127"/>
                    </a:cubicBezTo>
                    <a:lnTo>
                      <a:pt x="2885407" y="2188531"/>
                    </a:lnTo>
                    <a:cubicBezTo>
                      <a:pt x="2898376" y="2201453"/>
                      <a:pt x="2903388" y="2220354"/>
                      <a:pt x="2898527" y="2238005"/>
                    </a:cubicBezTo>
                    <a:cubicBezTo>
                      <a:pt x="2893666" y="2255656"/>
                      <a:pt x="2879683" y="2269325"/>
                      <a:pt x="2861927" y="2273786"/>
                    </a:cubicBezTo>
                    <a:cubicBezTo>
                      <a:pt x="2844171" y="2278246"/>
                      <a:pt x="2825388" y="2272807"/>
                      <a:pt x="2812763" y="2259549"/>
                    </a:cubicBezTo>
                    <a:close/>
                    <a:moveTo>
                      <a:pt x="2735039" y="2274891"/>
                    </a:moveTo>
                    <a:lnTo>
                      <a:pt x="2735039" y="2681291"/>
                    </a:lnTo>
                    <a:cubicBezTo>
                      <a:pt x="2735039" y="2737403"/>
                      <a:pt x="2689551" y="2782891"/>
                      <a:pt x="2633439" y="2782891"/>
                    </a:cubicBezTo>
                    <a:lnTo>
                      <a:pt x="2430239" y="2782891"/>
                    </a:lnTo>
                    <a:lnTo>
                      <a:pt x="2430239" y="2478091"/>
                    </a:lnTo>
                    <a:cubicBezTo>
                      <a:pt x="2430239" y="2450035"/>
                      <a:pt x="2407495" y="2427291"/>
                      <a:pt x="2379439" y="2427291"/>
                    </a:cubicBezTo>
                    <a:lnTo>
                      <a:pt x="2176239" y="2427291"/>
                    </a:lnTo>
                    <a:cubicBezTo>
                      <a:pt x="2148183" y="2427291"/>
                      <a:pt x="2125439" y="2450035"/>
                      <a:pt x="2125439" y="2478091"/>
                    </a:cubicBezTo>
                    <a:lnTo>
                      <a:pt x="2125439" y="2782891"/>
                    </a:lnTo>
                    <a:lnTo>
                      <a:pt x="1922239" y="2782891"/>
                    </a:lnTo>
                    <a:cubicBezTo>
                      <a:pt x="1866127" y="2782891"/>
                      <a:pt x="1820639" y="2737403"/>
                      <a:pt x="1820639" y="2681291"/>
                    </a:cubicBezTo>
                    <a:lnTo>
                      <a:pt x="1820639" y="2274891"/>
                    </a:lnTo>
                    <a:lnTo>
                      <a:pt x="2259856" y="1835674"/>
                    </a:lnTo>
                    <a:cubicBezTo>
                      <a:pt x="2269774" y="1825759"/>
                      <a:pt x="2285852" y="1825759"/>
                      <a:pt x="2295771" y="1835674"/>
                    </a:cubicBezTo>
                    <a:lnTo>
                      <a:pt x="2735039" y="2274891"/>
                    </a:lnTo>
                    <a:close/>
                    <a:moveTo>
                      <a:pt x="2379439" y="2478091"/>
                    </a:moveTo>
                    <a:lnTo>
                      <a:pt x="2379439" y="2782891"/>
                    </a:lnTo>
                    <a:lnTo>
                      <a:pt x="2176239" y="2782891"/>
                    </a:lnTo>
                    <a:lnTo>
                      <a:pt x="2176239" y="2478091"/>
                    </a:lnTo>
                    <a:lnTo>
                      <a:pt x="2379439" y="2478091"/>
                    </a:lnTo>
                    <a:close/>
                  </a:path>
                </a:pathLst>
              </a:custGeom>
              <a:solidFill>
                <a:srgbClr val="129B5D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3322658" y="1611309"/>
                <a:ext cx="2903388" cy="1182691"/>
              </a:xfrm>
              <a:custGeom>
                <a:avLst/>
                <a:gdLst/>
                <a:ahLst/>
                <a:cxnLst/>
                <a:rect l="l" t="t" r="r" b="b"/>
                <a:pathLst>
                  <a:path w="2903388" h="1182691">
                    <a:moveTo>
                      <a:pt x="1161763" y="659451"/>
                    </a:moveTo>
                    <a:lnTo>
                      <a:pt x="626839" y="112538"/>
                    </a:lnTo>
                    <a:lnTo>
                      <a:pt x="91813" y="659451"/>
                    </a:lnTo>
                    <a:cubicBezTo>
                      <a:pt x="72123" y="679071"/>
                      <a:pt x="40320" y="679222"/>
                      <a:pt x="20445" y="659791"/>
                    </a:cubicBezTo>
                    <a:cubicBezTo>
                      <a:pt x="568" y="640359"/>
                      <a:pt x="0" y="608562"/>
                      <a:pt x="19169" y="588433"/>
                    </a:cubicBezTo>
                    <a:lnTo>
                      <a:pt x="572330" y="22927"/>
                    </a:lnTo>
                    <a:cubicBezTo>
                      <a:pt x="586667" y="8265"/>
                      <a:pt x="606307" y="0"/>
                      <a:pt x="626813" y="0"/>
                    </a:cubicBezTo>
                    <a:cubicBezTo>
                      <a:pt x="647319" y="0"/>
                      <a:pt x="666960" y="8265"/>
                      <a:pt x="681296" y="22927"/>
                    </a:cubicBezTo>
                    <a:lnTo>
                      <a:pt x="1234407" y="588331"/>
                    </a:lnTo>
                    <a:cubicBezTo>
                      <a:pt x="1247376" y="601253"/>
                      <a:pt x="1252388" y="620154"/>
                      <a:pt x="1247527" y="637805"/>
                    </a:cubicBezTo>
                    <a:cubicBezTo>
                      <a:pt x="1242666" y="655456"/>
                      <a:pt x="1228684" y="669125"/>
                      <a:pt x="1210927" y="673586"/>
                    </a:cubicBezTo>
                    <a:cubicBezTo>
                      <a:pt x="1193171" y="678046"/>
                      <a:pt x="1174388" y="672607"/>
                      <a:pt x="1161763" y="659349"/>
                    </a:cubicBezTo>
                    <a:close/>
                    <a:moveTo>
                      <a:pt x="1084039" y="674691"/>
                    </a:moveTo>
                    <a:lnTo>
                      <a:pt x="1084039" y="1081091"/>
                    </a:lnTo>
                    <a:cubicBezTo>
                      <a:pt x="1084039" y="1137203"/>
                      <a:pt x="1038551" y="1182691"/>
                      <a:pt x="982439" y="1182691"/>
                    </a:cubicBezTo>
                    <a:lnTo>
                      <a:pt x="779239" y="1182691"/>
                    </a:lnTo>
                    <a:lnTo>
                      <a:pt x="779239" y="877891"/>
                    </a:lnTo>
                    <a:cubicBezTo>
                      <a:pt x="779239" y="849835"/>
                      <a:pt x="756495" y="827091"/>
                      <a:pt x="728439" y="827091"/>
                    </a:cubicBezTo>
                    <a:lnTo>
                      <a:pt x="525239" y="827091"/>
                    </a:lnTo>
                    <a:cubicBezTo>
                      <a:pt x="497183" y="827091"/>
                      <a:pt x="474439" y="849835"/>
                      <a:pt x="474439" y="877891"/>
                    </a:cubicBezTo>
                    <a:lnTo>
                      <a:pt x="474439" y="1182691"/>
                    </a:lnTo>
                    <a:lnTo>
                      <a:pt x="271239" y="1182691"/>
                    </a:lnTo>
                    <a:cubicBezTo>
                      <a:pt x="215127" y="1182691"/>
                      <a:pt x="169639" y="1137203"/>
                      <a:pt x="169639" y="1081091"/>
                    </a:cubicBezTo>
                    <a:lnTo>
                      <a:pt x="169639" y="674691"/>
                    </a:lnTo>
                    <a:lnTo>
                      <a:pt x="608856" y="235474"/>
                    </a:lnTo>
                    <a:cubicBezTo>
                      <a:pt x="618774" y="225559"/>
                      <a:pt x="634852" y="225559"/>
                      <a:pt x="644771" y="235474"/>
                    </a:cubicBezTo>
                    <a:lnTo>
                      <a:pt x="1084039" y="674691"/>
                    </a:lnTo>
                    <a:close/>
                    <a:moveTo>
                      <a:pt x="728439" y="877891"/>
                    </a:moveTo>
                    <a:lnTo>
                      <a:pt x="728439" y="1182691"/>
                    </a:lnTo>
                    <a:lnTo>
                      <a:pt x="525239" y="1182691"/>
                    </a:lnTo>
                    <a:lnTo>
                      <a:pt x="525239" y="877891"/>
                    </a:lnTo>
                    <a:lnTo>
                      <a:pt x="728439" y="877891"/>
                    </a:lnTo>
                    <a:close/>
                    <a:moveTo>
                      <a:pt x="2812763" y="659451"/>
                    </a:moveTo>
                    <a:lnTo>
                      <a:pt x="2277839" y="112538"/>
                    </a:lnTo>
                    <a:lnTo>
                      <a:pt x="1742813" y="659451"/>
                    </a:lnTo>
                    <a:cubicBezTo>
                      <a:pt x="1723123" y="679071"/>
                      <a:pt x="1691320" y="679222"/>
                      <a:pt x="1671445" y="659791"/>
                    </a:cubicBezTo>
                    <a:cubicBezTo>
                      <a:pt x="1651568" y="640359"/>
                      <a:pt x="1651000" y="608562"/>
                      <a:pt x="1670169" y="588433"/>
                    </a:cubicBezTo>
                    <a:lnTo>
                      <a:pt x="2223330" y="22927"/>
                    </a:lnTo>
                    <a:cubicBezTo>
                      <a:pt x="2237667" y="8265"/>
                      <a:pt x="2257307" y="0"/>
                      <a:pt x="2277813" y="0"/>
                    </a:cubicBezTo>
                    <a:cubicBezTo>
                      <a:pt x="2298319" y="0"/>
                      <a:pt x="2317960" y="8265"/>
                      <a:pt x="2332296" y="22927"/>
                    </a:cubicBezTo>
                    <a:lnTo>
                      <a:pt x="2885407" y="588331"/>
                    </a:lnTo>
                    <a:cubicBezTo>
                      <a:pt x="2898376" y="601253"/>
                      <a:pt x="2903388" y="620154"/>
                      <a:pt x="2898527" y="637805"/>
                    </a:cubicBezTo>
                    <a:cubicBezTo>
                      <a:pt x="2893666" y="655456"/>
                      <a:pt x="2879684" y="669125"/>
                      <a:pt x="2861927" y="673586"/>
                    </a:cubicBezTo>
                    <a:cubicBezTo>
                      <a:pt x="2844171" y="678046"/>
                      <a:pt x="2825388" y="672607"/>
                      <a:pt x="2812763" y="659349"/>
                    </a:cubicBezTo>
                    <a:close/>
                    <a:moveTo>
                      <a:pt x="2735039" y="674691"/>
                    </a:moveTo>
                    <a:lnTo>
                      <a:pt x="2735039" y="1081091"/>
                    </a:lnTo>
                    <a:cubicBezTo>
                      <a:pt x="2735039" y="1137203"/>
                      <a:pt x="2689551" y="1182691"/>
                      <a:pt x="2633439" y="1182691"/>
                    </a:cubicBezTo>
                    <a:lnTo>
                      <a:pt x="2430239" y="1182691"/>
                    </a:lnTo>
                    <a:lnTo>
                      <a:pt x="2430239" y="877891"/>
                    </a:lnTo>
                    <a:cubicBezTo>
                      <a:pt x="2430239" y="849835"/>
                      <a:pt x="2407495" y="827091"/>
                      <a:pt x="2379439" y="827091"/>
                    </a:cubicBezTo>
                    <a:lnTo>
                      <a:pt x="2176239" y="827091"/>
                    </a:lnTo>
                    <a:cubicBezTo>
                      <a:pt x="2148183" y="827091"/>
                      <a:pt x="2125439" y="849835"/>
                      <a:pt x="2125439" y="877891"/>
                    </a:cubicBezTo>
                    <a:lnTo>
                      <a:pt x="2125439" y="1182691"/>
                    </a:lnTo>
                    <a:lnTo>
                      <a:pt x="1922239" y="1182691"/>
                    </a:lnTo>
                    <a:cubicBezTo>
                      <a:pt x="1866127" y="1182691"/>
                      <a:pt x="1820639" y="1137203"/>
                      <a:pt x="1820639" y="1081091"/>
                    </a:cubicBezTo>
                    <a:lnTo>
                      <a:pt x="1820639" y="674691"/>
                    </a:lnTo>
                    <a:lnTo>
                      <a:pt x="2259856" y="235474"/>
                    </a:lnTo>
                    <a:cubicBezTo>
                      <a:pt x="2269774" y="225559"/>
                      <a:pt x="2285852" y="225559"/>
                      <a:pt x="2295771" y="235474"/>
                    </a:cubicBezTo>
                    <a:lnTo>
                      <a:pt x="2735039" y="674691"/>
                    </a:lnTo>
                    <a:close/>
                    <a:moveTo>
                      <a:pt x="2379439" y="877891"/>
                    </a:moveTo>
                    <a:lnTo>
                      <a:pt x="2379439" y="1182691"/>
                    </a:lnTo>
                    <a:lnTo>
                      <a:pt x="2176239" y="1182691"/>
                    </a:lnTo>
                    <a:lnTo>
                      <a:pt x="2176239" y="877891"/>
                    </a:lnTo>
                    <a:lnTo>
                      <a:pt x="2379439" y="877891"/>
                    </a:lnTo>
                    <a:close/>
                  </a:path>
                </a:pathLst>
              </a:custGeom>
              <a:solidFill>
                <a:srgbClr val="B6FFDE"/>
              </a:solidFill>
            </p:spPr>
          </p:sp>
        </p:grpSp>
      </p:grpSp>
      <p:grpSp>
        <p:nvGrpSpPr>
          <p:cNvPr id="7" name="Group 7"/>
          <p:cNvGrpSpPr/>
          <p:nvPr/>
        </p:nvGrpSpPr>
        <p:grpSpPr>
          <a:xfrm>
            <a:off x="3264167" y="4704563"/>
            <a:ext cx="4399633" cy="1722523"/>
            <a:chOff x="0" y="0"/>
            <a:chExt cx="5866178" cy="2296697"/>
          </a:xfrm>
        </p:grpSpPr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0" y="0"/>
              <a:ext cx="5866178" cy="2296697"/>
              <a:chOff x="0" y="0"/>
              <a:chExt cx="9525000" cy="3729182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36310" y="56683"/>
                <a:ext cx="9452321" cy="3672499"/>
              </a:xfrm>
              <a:custGeom>
                <a:avLst/>
                <a:gdLst/>
                <a:ahLst/>
                <a:cxnLst/>
                <a:rect l="l" t="t" r="r" b="b"/>
                <a:pathLst>
                  <a:path w="9452321" h="3672499">
                    <a:moveTo>
                      <a:pt x="598690" y="1617408"/>
                    </a:moveTo>
                    <a:cubicBezTo>
                      <a:pt x="929294" y="1617408"/>
                      <a:pt x="1197322" y="1336622"/>
                      <a:pt x="1197322" y="990143"/>
                    </a:cubicBezTo>
                    <a:cubicBezTo>
                      <a:pt x="1197322" y="699948"/>
                      <a:pt x="777240" y="180692"/>
                      <a:pt x="640831" y="19748"/>
                    </a:cubicBezTo>
                    <a:cubicBezTo>
                      <a:pt x="630400" y="7235"/>
                      <a:pt x="614951" y="0"/>
                      <a:pt x="598661" y="0"/>
                    </a:cubicBezTo>
                    <a:cubicBezTo>
                      <a:pt x="582371" y="0"/>
                      <a:pt x="566922" y="7235"/>
                      <a:pt x="556491" y="19748"/>
                    </a:cubicBezTo>
                    <a:cubicBezTo>
                      <a:pt x="420140" y="180749"/>
                      <a:pt x="0" y="700006"/>
                      <a:pt x="0" y="990201"/>
                    </a:cubicBezTo>
                    <a:cubicBezTo>
                      <a:pt x="58" y="1336622"/>
                      <a:pt x="268028" y="1617408"/>
                      <a:pt x="598690" y="1617408"/>
                    </a:cubicBezTo>
                    <a:close/>
                    <a:moveTo>
                      <a:pt x="1090180" y="990143"/>
                    </a:moveTo>
                    <a:cubicBezTo>
                      <a:pt x="1090180" y="1290210"/>
                      <a:pt x="860252" y="1515577"/>
                      <a:pt x="598690" y="1515577"/>
                    </a:cubicBezTo>
                    <a:cubicBezTo>
                      <a:pt x="588347" y="1515623"/>
                      <a:pt x="578770" y="1510132"/>
                      <a:pt x="573586" y="1501183"/>
                    </a:cubicBezTo>
                    <a:cubicBezTo>
                      <a:pt x="568401" y="1492233"/>
                      <a:pt x="568401" y="1481194"/>
                      <a:pt x="573586" y="1472244"/>
                    </a:cubicBezTo>
                    <a:cubicBezTo>
                      <a:pt x="578770" y="1463295"/>
                      <a:pt x="588347" y="1457804"/>
                      <a:pt x="598690" y="1457850"/>
                    </a:cubicBezTo>
                    <a:cubicBezTo>
                      <a:pt x="826251" y="1457850"/>
                      <a:pt x="1032453" y="1260480"/>
                      <a:pt x="1032453" y="990143"/>
                    </a:cubicBezTo>
                    <a:cubicBezTo>
                      <a:pt x="1032407" y="979801"/>
                      <a:pt x="1037898" y="970224"/>
                      <a:pt x="1046847" y="965039"/>
                    </a:cubicBezTo>
                    <a:cubicBezTo>
                      <a:pt x="1055797" y="959854"/>
                      <a:pt x="1066836" y="959854"/>
                      <a:pt x="1075786" y="965039"/>
                    </a:cubicBezTo>
                    <a:cubicBezTo>
                      <a:pt x="1084735" y="970224"/>
                      <a:pt x="1090226" y="979801"/>
                      <a:pt x="1090180" y="990143"/>
                    </a:cubicBezTo>
                    <a:close/>
                    <a:moveTo>
                      <a:pt x="2249690" y="1617408"/>
                    </a:moveTo>
                    <a:cubicBezTo>
                      <a:pt x="2580294" y="1617408"/>
                      <a:pt x="2848322" y="1336622"/>
                      <a:pt x="2848322" y="990143"/>
                    </a:cubicBezTo>
                    <a:cubicBezTo>
                      <a:pt x="2848322" y="699948"/>
                      <a:pt x="2428241" y="180692"/>
                      <a:pt x="2291831" y="19748"/>
                    </a:cubicBezTo>
                    <a:cubicBezTo>
                      <a:pt x="2281400" y="7235"/>
                      <a:pt x="2265951" y="0"/>
                      <a:pt x="2249661" y="0"/>
                    </a:cubicBezTo>
                    <a:cubicBezTo>
                      <a:pt x="2233371" y="0"/>
                      <a:pt x="2217922" y="7235"/>
                      <a:pt x="2207491" y="19748"/>
                    </a:cubicBezTo>
                    <a:cubicBezTo>
                      <a:pt x="2071139" y="180749"/>
                      <a:pt x="1651000" y="700006"/>
                      <a:pt x="1651000" y="990201"/>
                    </a:cubicBezTo>
                    <a:cubicBezTo>
                      <a:pt x="1651058" y="1336622"/>
                      <a:pt x="1919028" y="1617408"/>
                      <a:pt x="2249690" y="1617408"/>
                    </a:cubicBezTo>
                    <a:close/>
                    <a:moveTo>
                      <a:pt x="2741180" y="990143"/>
                    </a:moveTo>
                    <a:cubicBezTo>
                      <a:pt x="2741180" y="1290210"/>
                      <a:pt x="2511252" y="1515577"/>
                      <a:pt x="2249690" y="1515577"/>
                    </a:cubicBezTo>
                    <a:cubicBezTo>
                      <a:pt x="2239347" y="1515623"/>
                      <a:pt x="2229770" y="1510132"/>
                      <a:pt x="2224586" y="1501183"/>
                    </a:cubicBezTo>
                    <a:cubicBezTo>
                      <a:pt x="2219401" y="1492233"/>
                      <a:pt x="2219401" y="1481194"/>
                      <a:pt x="2224586" y="1472244"/>
                    </a:cubicBezTo>
                    <a:cubicBezTo>
                      <a:pt x="2229770" y="1463295"/>
                      <a:pt x="2239347" y="1457804"/>
                      <a:pt x="2249690" y="1457850"/>
                    </a:cubicBezTo>
                    <a:cubicBezTo>
                      <a:pt x="2477251" y="1457850"/>
                      <a:pt x="2683453" y="1260480"/>
                      <a:pt x="2683453" y="990143"/>
                    </a:cubicBezTo>
                    <a:cubicBezTo>
                      <a:pt x="2683406" y="979801"/>
                      <a:pt x="2688898" y="970224"/>
                      <a:pt x="2697847" y="965039"/>
                    </a:cubicBezTo>
                    <a:cubicBezTo>
                      <a:pt x="2706797" y="959854"/>
                      <a:pt x="2717836" y="959854"/>
                      <a:pt x="2726785" y="965039"/>
                    </a:cubicBezTo>
                    <a:cubicBezTo>
                      <a:pt x="2735735" y="970224"/>
                      <a:pt x="2741226" y="979801"/>
                      <a:pt x="2741180" y="990143"/>
                    </a:cubicBezTo>
                    <a:close/>
                    <a:moveTo>
                      <a:pt x="3900690" y="1617408"/>
                    </a:moveTo>
                    <a:cubicBezTo>
                      <a:pt x="4231294" y="1617408"/>
                      <a:pt x="4499322" y="1336622"/>
                      <a:pt x="4499322" y="990143"/>
                    </a:cubicBezTo>
                    <a:cubicBezTo>
                      <a:pt x="4499322" y="699948"/>
                      <a:pt x="4079240" y="180692"/>
                      <a:pt x="3942831" y="19748"/>
                    </a:cubicBezTo>
                    <a:cubicBezTo>
                      <a:pt x="3932400" y="7235"/>
                      <a:pt x="3916951" y="0"/>
                      <a:pt x="3900661" y="0"/>
                    </a:cubicBezTo>
                    <a:cubicBezTo>
                      <a:pt x="3884371" y="0"/>
                      <a:pt x="3868922" y="7235"/>
                      <a:pt x="3858491" y="19748"/>
                    </a:cubicBezTo>
                    <a:cubicBezTo>
                      <a:pt x="3722140" y="180749"/>
                      <a:pt x="3302001" y="700006"/>
                      <a:pt x="3302001" y="990201"/>
                    </a:cubicBezTo>
                    <a:cubicBezTo>
                      <a:pt x="3302058" y="1336622"/>
                      <a:pt x="3570028" y="1617408"/>
                      <a:pt x="3900690" y="1617408"/>
                    </a:cubicBezTo>
                    <a:close/>
                    <a:moveTo>
                      <a:pt x="4392180" y="990143"/>
                    </a:moveTo>
                    <a:cubicBezTo>
                      <a:pt x="4392180" y="1290210"/>
                      <a:pt x="4162252" y="1515577"/>
                      <a:pt x="3900690" y="1515577"/>
                    </a:cubicBezTo>
                    <a:cubicBezTo>
                      <a:pt x="3890347" y="1515623"/>
                      <a:pt x="3880770" y="1510132"/>
                      <a:pt x="3875586" y="1501183"/>
                    </a:cubicBezTo>
                    <a:cubicBezTo>
                      <a:pt x="3870401" y="1492233"/>
                      <a:pt x="3870401" y="1481194"/>
                      <a:pt x="3875586" y="1472244"/>
                    </a:cubicBezTo>
                    <a:cubicBezTo>
                      <a:pt x="3880770" y="1463295"/>
                      <a:pt x="3890347" y="1457804"/>
                      <a:pt x="3900690" y="1457850"/>
                    </a:cubicBezTo>
                    <a:cubicBezTo>
                      <a:pt x="4128251" y="1457850"/>
                      <a:pt x="4334453" y="1260480"/>
                      <a:pt x="4334453" y="990143"/>
                    </a:cubicBezTo>
                    <a:cubicBezTo>
                      <a:pt x="4334407" y="979801"/>
                      <a:pt x="4339898" y="970224"/>
                      <a:pt x="4348847" y="965039"/>
                    </a:cubicBezTo>
                    <a:cubicBezTo>
                      <a:pt x="4357797" y="959854"/>
                      <a:pt x="4368836" y="959854"/>
                      <a:pt x="4377786" y="965039"/>
                    </a:cubicBezTo>
                    <a:cubicBezTo>
                      <a:pt x="4386735" y="970224"/>
                      <a:pt x="4392226" y="979801"/>
                      <a:pt x="4392180" y="990143"/>
                    </a:cubicBezTo>
                    <a:close/>
                    <a:moveTo>
                      <a:pt x="5551690" y="1617408"/>
                    </a:moveTo>
                    <a:cubicBezTo>
                      <a:pt x="5882294" y="1617408"/>
                      <a:pt x="6150322" y="1336622"/>
                      <a:pt x="6150322" y="990143"/>
                    </a:cubicBezTo>
                    <a:cubicBezTo>
                      <a:pt x="6150322" y="699948"/>
                      <a:pt x="5730240" y="180692"/>
                      <a:pt x="5593831" y="19748"/>
                    </a:cubicBezTo>
                    <a:cubicBezTo>
                      <a:pt x="5583400" y="7235"/>
                      <a:pt x="5567951" y="0"/>
                      <a:pt x="5551661" y="0"/>
                    </a:cubicBezTo>
                    <a:cubicBezTo>
                      <a:pt x="5535371" y="0"/>
                      <a:pt x="5519922" y="7235"/>
                      <a:pt x="5509491" y="19748"/>
                    </a:cubicBezTo>
                    <a:cubicBezTo>
                      <a:pt x="5373140" y="180749"/>
                      <a:pt x="4953001" y="700006"/>
                      <a:pt x="4953001" y="990201"/>
                    </a:cubicBezTo>
                    <a:cubicBezTo>
                      <a:pt x="4953058" y="1336622"/>
                      <a:pt x="5221028" y="1617408"/>
                      <a:pt x="5551690" y="1617408"/>
                    </a:cubicBezTo>
                    <a:close/>
                    <a:moveTo>
                      <a:pt x="6043180" y="990143"/>
                    </a:moveTo>
                    <a:cubicBezTo>
                      <a:pt x="6043180" y="1290210"/>
                      <a:pt x="5813252" y="1515577"/>
                      <a:pt x="5551690" y="1515577"/>
                    </a:cubicBezTo>
                    <a:cubicBezTo>
                      <a:pt x="5541347" y="1515623"/>
                      <a:pt x="5531770" y="1510132"/>
                      <a:pt x="5526586" y="1501183"/>
                    </a:cubicBezTo>
                    <a:cubicBezTo>
                      <a:pt x="5521401" y="1492233"/>
                      <a:pt x="5521401" y="1481194"/>
                      <a:pt x="5526586" y="1472244"/>
                    </a:cubicBezTo>
                    <a:cubicBezTo>
                      <a:pt x="5531770" y="1463295"/>
                      <a:pt x="5541347" y="1457804"/>
                      <a:pt x="5551690" y="1457850"/>
                    </a:cubicBezTo>
                    <a:cubicBezTo>
                      <a:pt x="5779251" y="1457850"/>
                      <a:pt x="5985453" y="1260480"/>
                      <a:pt x="5985453" y="990143"/>
                    </a:cubicBezTo>
                    <a:cubicBezTo>
                      <a:pt x="5985407" y="979801"/>
                      <a:pt x="5990898" y="970224"/>
                      <a:pt x="5999847" y="965039"/>
                    </a:cubicBezTo>
                    <a:cubicBezTo>
                      <a:pt x="6008797" y="959854"/>
                      <a:pt x="6019836" y="959854"/>
                      <a:pt x="6028786" y="965039"/>
                    </a:cubicBezTo>
                    <a:cubicBezTo>
                      <a:pt x="6037735" y="970224"/>
                      <a:pt x="6043226" y="979801"/>
                      <a:pt x="6043180" y="990143"/>
                    </a:cubicBezTo>
                    <a:close/>
                    <a:moveTo>
                      <a:pt x="7202690" y="1617408"/>
                    </a:moveTo>
                    <a:cubicBezTo>
                      <a:pt x="7533294" y="1617408"/>
                      <a:pt x="7801322" y="1336622"/>
                      <a:pt x="7801322" y="990143"/>
                    </a:cubicBezTo>
                    <a:cubicBezTo>
                      <a:pt x="7801322" y="699948"/>
                      <a:pt x="7381240" y="180692"/>
                      <a:pt x="7244831" y="19748"/>
                    </a:cubicBezTo>
                    <a:cubicBezTo>
                      <a:pt x="7234400" y="7235"/>
                      <a:pt x="7218951" y="0"/>
                      <a:pt x="7202661" y="0"/>
                    </a:cubicBezTo>
                    <a:cubicBezTo>
                      <a:pt x="7186371" y="0"/>
                      <a:pt x="7170921" y="7235"/>
                      <a:pt x="7160491" y="19748"/>
                    </a:cubicBezTo>
                    <a:cubicBezTo>
                      <a:pt x="7024140" y="180749"/>
                      <a:pt x="6604000" y="700006"/>
                      <a:pt x="6604000" y="990201"/>
                    </a:cubicBezTo>
                    <a:cubicBezTo>
                      <a:pt x="6604058" y="1336622"/>
                      <a:pt x="6872028" y="1617408"/>
                      <a:pt x="7202690" y="1617408"/>
                    </a:cubicBezTo>
                    <a:close/>
                    <a:moveTo>
                      <a:pt x="7694180" y="990143"/>
                    </a:moveTo>
                    <a:cubicBezTo>
                      <a:pt x="7694180" y="1290210"/>
                      <a:pt x="7464252" y="1515577"/>
                      <a:pt x="7202690" y="1515577"/>
                    </a:cubicBezTo>
                    <a:cubicBezTo>
                      <a:pt x="7192347" y="1515623"/>
                      <a:pt x="7182770" y="1510132"/>
                      <a:pt x="7177585" y="1501183"/>
                    </a:cubicBezTo>
                    <a:cubicBezTo>
                      <a:pt x="7172401" y="1492233"/>
                      <a:pt x="7172401" y="1481194"/>
                      <a:pt x="7177585" y="1472244"/>
                    </a:cubicBezTo>
                    <a:cubicBezTo>
                      <a:pt x="7182770" y="1463295"/>
                      <a:pt x="7192347" y="1457804"/>
                      <a:pt x="7202690" y="1457850"/>
                    </a:cubicBezTo>
                    <a:cubicBezTo>
                      <a:pt x="7430251" y="1457850"/>
                      <a:pt x="7636453" y="1260480"/>
                      <a:pt x="7636453" y="990143"/>
                    </a:cubicBezTo>
                    <a:cubicBezTo>
                      <a:pt x="7636406" y="979801"/>
                      <a:pt x="7641897" y="970224"/>
                      <a:pt x="7650847" y="965039"/>
                    </a:cubicBezTo>
                    <a:cubicBezTo>
                      <a:pt x="7659797" y="959854"/>
                      <a:pt x="7670836" y="959854"/>
                      <a:pt x="7679786" y="965039"/>
                    </a:cubicBezTo>
                    <a:cubicBezTo>
                      <a:pt x="7688736" y="970224"/>
                      <a:pt x="7694227" y="979801"/>
                      <a:pt x="7694180" y="990143"/>
                    </a:cubicBezTo>
                    <a:close/>
                    <a:moveTo>
                      <a:pt x="8853690" y="1617408"/>
                    </a:moveTo>
                    <a:cubicBezTo>
                      <a:pt x="9184294" y="1617408"/>
                      <a:pt x="9452322" y="1336622"/>
                      <a:pt x="9452322" y="990143"/>
                    </a:cubicBezTo>
                    <a:cubicBezTo>
                      <a:pt x="9452322" y="699948"/>
                      <a:pt x="9032240" y="180692"/>
                      <a:pt x="8895831" y="19748"/>
                    </a:cubicBezTo>
                    <a:cubicBezTo>
                      <a:pt x="8885400" y="7235"/>
                      <a:pt x="8869951" y="0"/>
                      <a:pt x="8853661" y="0"/>
                    </a:cubicBezTo>
                    <a:cubicBezTo>
                      <a:pt x="8837371" y="0"/>
                      <a:pt x="8821921" y="7235"/>
                      <a:pt x="8811491" y="19748"/>
                    </a:cubicBezTo>
                    <a:cubicBezTo>
                      <a:pt x="8675140" y="180749"/>
                      <a:pt x="8255000" y="700006"/>
                      <a:pt x="8255000" y="990201"/>
                    </a:cubicBezTo>
                    <a:cubicBezTo>
                      <a:pt x="8255058" y="1336622"/>
                      <a:pt x="8523028" y="1617408"/>
                      <a:pt x="8853690" y="1617408"/>
                    </a:cubicBezTo>
                    <a:close/>
                    <a:moveTo>
                      <a:pt x="9345180" y="990143"/>
                    </a:moveTo>
                    <a:cubicBezTo>
                      <a:pt x="9345180" y="1290210"/>
                      <a:pt x="9115252" y="1515577"/>
                      <a:pt x="8853690" y="1515577"/>
                    </a:cubicBezTo>
                    <a:cubicBezTo>
                      <a:pt x="8843347" y="1515623"/>
                      <a:pt x="8833770" y="1510132"/>
                      <a:pt x="8828585" y="1501183"/>
                    </a:cubicBezTo>
                    <a:cubicBezTo>
                      <a:pt x="8823401" y="1492233"/>
                      <a:pt x="8823401" y="1481194"/>
                      <a:pt x="8828585" y="1472244"/>
                    </a:cubicBezTo>
                    <a:cubicBezTo>
                      <a:pt x="8833770" y="1463295"/>
                      <a:pt x="8843347" y="1457804"/>
                      <a:pt x="8853690" y="1457850"/>
                    </a:cubicBezTo>
                    <a:cubicBezTo>
                      <a:pt x="9081251" y="1457850"/>
                      <a:pt x="9287453" y="1260480"/>
                      <a:pt x="9287453" y="990143"/>
                    </a:cubicBezTo>
                    <a:cubicBezTo>
                      <a:pt x="9287406" y="979801"/>
                      <a:pt x="9292897" y="970224"/>
                      <a:pt x="9301847" y="965039"/>
                    </a:cubicBezTo>
                    <a:cubicBezTo>
                      <a:pt x="9310797" y="959854"/>
                      <a:pt x="9321836" y="959854"/>
                      <a:pt x="9330786" y="965039"/>
                    </a:cubicBezTo>
                    <a:cubicBezTo>
                      <a:pt x="9339736" y="970224"/>
                      <a:pt x="9345227" y="979801"/>
                      <a:pt x="9345180" y="990143"/>
                    </a:cubicBezTo>
                    <a:close/>
                    <a:moveTo>
                      <a:pt x="598690" y="3672499"/>
                    </a:moveTo>
                    <a:cubicBezTo>
                      <a:pt x="929294" y="3672499"/>
                      <a:pt x="1197322" y="3391713"/>
                      <a:pt x="1197322" y="3045234"/>
                    </a:cubicBezTo>
                    <a:cubicBezTo>
                      <a:pt x="1197322" y="2755039"/>
                      <a:pt x="777240" y="2235782"/>
                      <a:pt x="640831" y="2074839"/>
                    </a:cubicBezTo>
                    <a:cubicBezTo>
                      <a:pt x="630400" y="2062326"/>
                      <a:pt x="614951" y="2055091"/>
                      <a:pt x="598661" y="2055091"/>
                    </a:cubicBezTo>
                    <a:cubicBezTo>
                      <a:pt x="582371" y="2055091"/>
                      <a:pt x="566922" y="2062326"/>
                      <a:pt x="556491" y="2074839"/>
                    </a:cubicBezTo>
                    <a:cubicBezTo>
                      <a:pt x="420140" y="2235840"/>
                      <a:pt x="0" y="2755097"/>
                      <a:pt x="0" y="3045292"/>
                    </a:cubicBezTo>
                    <a:cubicBezTo>
                      <a:pt x="58" y="3391713"/>
                      <a:pt x="268028" y="3672499"/>
                      <a:pt x="598690" y="3672499"/>
                    </a:cubicBezTo>
                    <a:close/>
                    <a:moveTo>
                      <a:pt x="1090180" y="3045234"/>
                    </a:moveTo>
                    <a:cubicBezTo>
                      <a:pt x="1090180" y="3345301"/>
                      <a:pt x="860252" y="3570668"/>
                      <a:pt x="598690" y="3570668"/>
                    </a:cubicBezTo>
                    <a:cubicBezTo>
                      <a:pt x="588347" y="3570714"/>
                      <a:pt x="578770" y="3565223"/>
                      <a:pt x="573585" y="3556274"/>
                    </a:cubicBezTo>
                    <a:cubicBezTo>
                      <a:pt x="568401" y="3547324"/>
                      <a:pt x="568401" y="3536285"/>
                      <a:pt x="573585" y="3527335"/>
                    </a:cubicBezTo>
                    <a:cubicBezTo>
                      <a:pt x="578770" y="3518386"/>
                      <a:pt x="588347" y="3512894"/>
                      <a:pt x="598690" y="3512941"/>
                    </a:cubicBezTo>
                    <a:cubicBezTo>
                      <a:pt x="826251" y="3512941"/>
                      <a:pt x="1032453" y="3315571"/>
                      <a:pt x="1032453" y="3045234"/>
                    </a:cubicBezTo>
                    <a:cubicBezTo>
                      <a:pt x="1032407" y="3034891"/>
                      <a:pt x="1037898" y="3025315"/>
                      <a:pt x="1046847" y="3020130"/>
                    </a:cubicBezTo>
                    <a:cubicBezTo>
                      <a:pt x="1055797" y="3014945"/>
                      <a:pt x="1066836" y="3014945"/>
                      <a:pt x="1075786" y="3020130"/>
                    </a:cubicBezTo>
                    <a:cubicBezTo>
                      <a:pt x="1084735" y="3025315"/>
                      <a:pt x="1090226" y="3034891"/>
                      <a:pt x="1090180" y="3045234"/>
                    </a:cubicBezTo>
                    <a:close/>
                  </a:path>
                </a:pathLst>
              </a:custGeom>
              <a:solidFill>
                <a:srgbClr val="129B5D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1687310" y="2111774"/>
                <a:ext cx="4499321" cy="1617408"/>
              </a:xfrm>
              <a:custGeom>
                <a:avLst/>
                <a:gdLst/>
                <a:ahLst/>
                <a:cxnLst/>
                <a:rect l="l" t="t" r="r" b="b"/>
                <a:pathLst>
                  <a:path w="4499321" h="1617408">
                    <a:moveTo>
                      <a:pt x="598690" y="1617408"/>
                    </a:moveTo>
                    <a:cubicBezTo>
                      <a:pt x="929294" y="1617408"/>
                      <a:pt x="1197322" y="1336622"/>
                      <a:pt x="1197322" y="990143"/>
                    </a:cubicBezTo>
                    <a:cubicBezTo>
                      <a:pt x="1197322" y="699948"/>
                      <a:pt x="777241" y="180691"/>
                      <a:pt x="640831" y="19748"/>
                    </a:cubicBezTo>
                    <a:cubicBezTo>
                      <a:pt x="630400" y="7235"/>
                      <a:pt x="614951" y="0"/>
                      <a:pt x="598661" y="0"/>
                    </a:cubicBezTo>
                    <a:cubicBezTo>
                      <a:pt x="582371" y="0"/>
                      <a:pt x="566922" y="7235"/>
                      <a:pt x="556491" y="19748"/>
                    </a:cubicBezTo>
                    <a:cubicBezTo>
                      <a:pt x="420139" y="180749"/>
                      <a:pt x="0" y="700006"/>
                      <a:pt x="0" y="990201"/>
                    </a:cubicBezTo>
                    <a:cubicBezTo>
                      <a:pt x="58" y="1336622"/>
                      <a:pt x="268028" y="1617408"/>
                      <a:pt x="598690" y="1617408"/>
                    </a:cubicBezTo>
                    <a:close/>
                    <a:moveTo>
                      <a:pt x="1090180" y="990143"/>
                    </a:moveTo>
                    <a:cubicBezTo>
                      <a:pt x="1090180" y="1290210"/>
                      <a:pt x="860252" y="1515577"/>
                      <a:pt x="598690" y="1515577"/>
                    </a:cubicBezTo>
                    <a:cubicBezTo>
                      <a:pt x="588347" y="1515623"/>
                      <a:pt x="578770" y="1510132"/>
                      <a:pt x="573586" y="1501183"/>
                    </a:cubicBezTo>
                    <a:cubicBezTo>
                      <a:pt x="568401" y="1492233"/>
                      <a:pt x="568401" y="1481194"/>
                      <a:pt x="573586" y="1472244"/>
                    </a:cubicBezTo>
                    <a:cubicBezTo>
                      <a:pt x="578770" y="1463295"/>
                      <a:pt x="588347" y="1457803"/>
                      <a:pt x="598690" y="1457850"/>
                    </a:cubicBezTo>
                    <a:cubicBezTo>
                      <a:pt x="826251" y="1457850"/>
                      <a:pt x="1032453" y="1260480"/>
                      <a:pt x="1032453" y="990143"/>
                    </a:cubicBezTo>
                    <a:cubicBezTo>
                      <a:pt x="1032406" y="979800"/>
                      <a:pt x="1037898" y="970224"/>
                      <a:pt x="1046847" y="965039"/>
                    </a:cubicBezTo>
                    <a:cubicBezTo>
                      <a:pt x="1055797" y="959854"/>
                      <a:pt x="1066836" y="959854"/>
                      <a:pt x="1075785" y="965039"/>
                    </a:cubicBezTo>
                    <a:cubicBezTo>
                      <a:pt x="1084735" y="970224"/>
                      <a:pt x="1090226" y="979800"/>
                      <a:pt x="1090180" y="990143"/>
                    </a:cubicBezTo>
                    <a:close/>
                    <a:moveTo>
                      <a:pt x="2249690" y="1617408"/>
                    </a:moveTo>
                    <a:cubicBezTo>
                      <a:pt x="2580294" y="1617408"/>
                      <a:pt x="2848322" y="1336622"/>
                      <a:pt x="2848322" y="990143"/>
                    </a:cubicBezTo>
                    <a:cubicBezTo>
                      <a:pt x="2848322" y="699948"/>
                      <a:pt x="2428240" y="180691"/>
                      <a:pt x="2291831" y="19748"/>
                    </a:cubicBezTo>
                    <a:cubicBezTo>
                      <a:pt x="2281400" y="7235"/>
                      <a:pt x="2265951" y="0"/>
                      <a:pt x="2249661" y="0"/>
                    </a:cubicBezTo>
                    <a:cubicBezTo>
                      <a:pt x="2233371" y="0"/>
                      <a:pt x="2217922" y="7235"/>
                      <a:pt x="2207491" y="19748"/>
                    </a:cubicBezTo>
                    <a:cubicBezTo>
                      <a:pt x="2071140" y="180749"/>
                      <a:pt x="1651001" y="700006"/>
                      <a:pt x="1651001" y="990201"/>
                    </a:cubicBezTo>
                    <a:cubicBezTo>
                      <a:pt x="1651058" y="1336622"/>
                      <a:pt x="1919028" y="1617408"/>
                      <a:pt x="2249690" y="1617408"/>
                    </a:cubicBezTo>
                    <a:close/>
                    <a:moveTo>
                      <a:pt x="2741180" y="990143"/>
                    </a:moveTo>
                    <a:cubicBezTo>
                      <a:pt x="2741180" y="1290210"/>
                      <a:pt x="2511252" y="1515577"/>
                      <a:pt x="2249690" y="1515577"/>
                    </a:cubicBezTo>
                    <a:cubicBezTo>
                      <a:pt x="2239347" y="1515623"/>
                      <a:pt x="2229770" y="1510132"/>
                      <a:pt x="2224585" y="1501183"/>
                    </a:cubicBezTo>
                    <a:cubicBezTo>
                      <a:pt x="2219401" y="1492233"/>
                      <a:pt x="2219401" y="1481194"/>
                      <a:pt x="2224585" y="1472244"/>
                    </a:cubicBezTo>
                    <a:cubicBezTo>
                      <a:pt x="2229770" y="1463295"/>
                      <a:pt x="2239347" y="1457803"/>
                      <a:pt x="2249690" y="1457850"/>
                    </a:cubicBezTo>
                    <a:cubicBezTo>
                      <a:pt x="2477251" y="1457850"/>
                      <a:pt x="2683453" y="1260480"/>
                      <a:pt x="2683453" y="990143"/>
                    </a:cubicBezTo>
                    <a:cubicBezTo>
                      <a:pt x="2683407" y="979800"/>
                      <a:pt x="2688898" y="970224"/>
                      <a:pt x="2697847" y="965039"/>
                    </a:cubicBezTo>
                    <a:cubicBezTo>
                      <a:pt x="2706797" y="959854"/>
                      <a:pt x="2717836" y="959854"/>
                      <a:pt x="2726786" y="965039"/>
                    </a:cubicBezTo>
                    <a:cubicBezTo>
                      <a:pt x="2735735" y="970224"/>
                      <a:pt x="2741226" y="979800"/>
                      <a:pt x="2741180" y="990143"/>
                    </a:cubicBezTo>
                    <a:close/>
                    <a:moveTo>
                      <a:pt x="3900690" y="1617408"/>
                    </a:moveTo>
                    <a:cubicBezTo>
                      <a:pt x="4231294" y="1617408"/>
                      <a:pt x="4499322" y="1336622"/>
                      <a:pt x="4499322" y="990143"/>
                    </a:cubicBezTo>
                    <a:cubicBezTo>
                      <a:pt x="4499322" y="699948"/>
                      <a:pt x="4079240" y="180691"/>
                      <a:pt x="3942831" y="19748"/>
                    </a:cubicBezTo>
                    <a:cubicBezTo>
                      <a:pt x="3932400" y="7235"/>
                      <a:pt x="3916951" y="0"/>
                      <a:pt x="3900661" y="0"/>
                    </a:cubicBezTo>
                    <a:cubicBezTo>
                      <a:pt x="3884371" y="0"/>
                      <a:pt x="3868922" y="7235"/>
                      <a:pt x="3858491" y="19748"/>
                    </a:cubicBezTo>
                    <a:cubicBezTo>
                      <a:pt x="3722140" y="180749"/>
                      <a:pt x="3302001" y="700006"/>
                      <a:pt x="3302001" y="990201"/>
                    </a:cubicBezTo>
                    <a:cubicBezTo>
                      <a:pt x="3302058" y="1336622"/>
                      <a:pt x="3570028" y="1617408"/>
                      <a:pt x="3900690" y="1617408"/>
                    </a:cubicBezTo>
                    <a:close/>
                    <a:moveTo>
                      <a:pt x="4392180" y="990143"/>
                    </a:moveTo>
                    <a:cubicBezTo>
                      <a:pt x="4392180" y="1290210"/>
                      <a:pt x="4162252" y="1515577"/>
                      <a:pt x="3900690" y="1515577"/>
                    </a:cubicBezTo>
                    <a:cubicBezTo>
                      <a:pt x="3890347" y="1515623"/>
                      <a:pt x="3880770" y="1510132"/>
                      <a:pt x="3875585" y="1501183"/>
                    </a:cubicBezTo>
                    <a:cubicBezTo>
                      <a:pt x="3870401" y="1492233"/>
                      <a:pt x="3870401" y="1481194"/>
                      <a:pt x="3875585" y="1472244"/>
                    </a:cubicBezTo>
                    <a:cubicBezTo>
                      <a:pt x="3880770" y="1463295"/>
                      <a:pt x="3890347" y="1457803"/>
                      <a:pt x="3900690" y="1457850"/>
                    </a:cubicBezTo>
                    <a:cubicBezTo>
                      <a:pt x="4128251" y="1457850"/>
                      <a:pt x="4334453" y="1260480"/>
                      <a:pt x="4334453" y="990143"/>
                    </a:cubicBezTo>
                    <a:cubicBezTo>
                      <a:pt x="4334407" y="979800"/>
                      <a:pt x="4339898" y="970224"/>
                      <a:pt x="4348847" y="965039"/>
                    </a:cubicBezTo>
                    <a:cubicBezTo>
                      <a:pt x="4357797" y="959854"/>
                      <a:pt x="4368836" y="959854"/>
                      <a:pt x="4377786" y="965039"/>
                    </a:cubicBezTo>
                    <a:cubicBezTo>
                      <a:pt x="4386735" y="970224"/>
                      <a:pt x="4392226" y="979800"/>
                      <a:pt x="4392180" y="990143"/>
                    </a:cubicBezTo>
                    <a:close/>
                  </a:path>
                </a:pathLst>
              </a:custGeom>
              <a:solidFill>
                <a:srgbClr val="B6FFDE"/>
              </a:solidFill>
            </p:spPr>
          </p:sp>
        </p:grpSp>
      </p:grpSp>
      <p:sp>
        <p:nvSpPr>
          <p:cNvPr id="11" name="TextBox 11"/>
          <p:cNvSpPr txBox="1"/>
          <p:nvPr/>
        </p:nvSpPr>
        <p:spPr>
          <a:xfrm>
            <a:off x="2987140" y="3484678"/>
            <a:ext cx="4953686" cy="636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129B5D"/>
                </a:solidFill>
                <a:latin typeface="Open Sauce"/>
              </a:rPr>
              <a:t>Mechanical Needs</a:t>
            </a:r>
            <a:r>
              <a:rPr lang="en-US" sz="2499">
                <a:solidFill>
                  <a:srgbClr val="129B5D"/>
                </a:solidFill>
                <a:latin typeface="Arimo"/>
              </a:rPr>
              <a:t>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710114" y="6887908"/>
            <a:ext cx="4953686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400"/>
              </a:lnSpc>
            </a:pPr>
            <a:r>
              <a:rPr lang="en-US" sz="4500" spc="44">
                <a:solidFill>
                  <a:srgbClr val="129B5D"/>
                </a:solidFill>
                <a:latin typeface="Open Sauce Bold"/>
              </a:rPr>
              <a:t>7 out of 10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347173" y="6887908"/>
            <a:ext cx="4953686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400"/>
              </a:lnSpc>
            </a:pPr>
            <a:r>
              <a:rPr lang="en-US" sz="4500" spc="44">
                <a:solidFill>
                  <a:srgbClr val="129B5D"/>
                </a:solidFill>
                <a:latin typeface="Open Sauce Bold"/>
              </a:rPr>
              <a:t>8 out of 10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347173" y="3484678"/>
            <a:ext cx="4953686" cy="636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129B5D"/>
                </a:solidFill>
                <a:latin typeface="Open Sauce"/>
              </a:rPr>
              <a:t>Aesthetics Needs</a:t>
            </a:r>
            <a:r>
              <a:rPr lang="en-US" sz="2499">
                <a:solidFill>
                  <a:srgbClr val="129B5D"/>
                </a:solidFill>
                <a:latin typeface="Arimo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2070</TotalTime>
  <Words>462</Words>
  <Application>Microsoft Office PowerPoint</Application>
  <PresentationFormat>Custom</PresentationFormat>
  <Paragraphs>179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2" baseType="lpstr">
      <vt:lpstr>Now</vt:lpstr>
      <vt:lpstr>Tahoma</vt:lpstr>
      <vt:lpstr>Calibri</vt:lpstr>
      <vt:lpstr>Arimo Bold</vt:lpstr>
      <vt:lpstr>Arial</vt:lpstr>
      <vt:lpstr>Arimo</vt:lpstr>
      <vt:lpstr>Helveticish</vt:lpstr>
      <vt:lpstr>Open Sauce</vt:lpstr>
      <vt:lpstr>Assistant Regular Bold</vt:lpstr>
      <vt:lpstr>Helveticish Bold</vt:lpstr>
      <vt:lpstr>Open Sauce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Lamford University</dc:title>
  <dc:creator>Umer</dc:creator>
  <cp:lastModifiedBy>Umer</cp:lastModifiedBy>
  <cp:revision>25</cp:revision>
  <dcterms:created xsi:type="dcterms:W3CDTF">2006-08-16T00:00:00Z</dcterms:created>
  <dcterms:modified xsi:type="dcterms:W3CDTF">2021-05-21T07:02:03Z</dcterms:modified>
  <dc:identifier>DAEe1t6Fz_M</dc:identifier>
</cp:coreProperties>
</file>

<file path=docProps/thumbnail.jpeg>
</file>